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57" r:id="rId5"/>
    <p:sldId id="260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66" d="100"/>
          <a:sy n="6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D:\Feeding.av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Epscore</a:t>
            </a:r>
            <a:r>
              <a:rPr lang="en-US" dirty="0" smtClean="0"/>
              <a:t>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1026" name="Picture 2" descr="F:\Documents\Epscore\ASM1Ljpg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76400"/>
            <a:ext cx="3200400" cy="4499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903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13973" y="1371600"/>
            <a:ext cx="354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To the left is a photo of a leech </a:t>
            </a:r>
          </a:p>
          <a:p>
            <a:pPr algn="ctr"/>
            <a:r>
              <a:rPr lang="en-US" dirty="0" smtClean="0"/>
              <a:t>feeding on a piece of beef kidney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391025" cy="275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429000"/>
            <a:ext cx="4953000" cy="322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4419600"/>
            <a:ext cx="3209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To the right is a  photo of a </a:t>
            </a:r>
          </a:p>
          <a:p>
            <a:pPr algn="ctr"/>
            <a:r>
              <a:rPr lang="en-US" dirty="0" smtClean="0"/>
              <a:t>Grasshopper’s exoskeleton </a:t>
            </a:r>
          </a:p>
          <a:p>
            <a:pPr algn="ctr"/>
            <a:r>
              <a:rPr lang="en-US" dirty="0" smtClean="0"/>
              <a:t>That has been cleaned out by </a:t>
            </a:r>
          </a:p>
          <a:p>
            <a:pPr algn="ctr"/>
            <a:r>
              <a:rPr lang="en-US" dirty="0" smtClean="0"/>
              <a:t>The E </a:t>
            </a:r>
            <a:r>
              <a:rPr lang="en-US" dirty="0" err="1" smtClean="0"/>
              <a:t>obscura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photofauna.com/images/snails_pond_freshwater_bivalves/snail_great_ramshorn_planorbarius_corneus_00_22-03-0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47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ocuments\Epscore\image0085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31371"/>
            <a:ext cx="7620000" cy="56931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862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>
            <a:hlinkClick r:id="rId2" action="ppaction://hlinkfile"/>
          </p:cNvPr>
          <p:cNvSpPr/>
          <p:nvPr/>
        </p:nvSpPr>
        <p:spPr>
          <a:xfrm>
            <a:off x="3733800" y="2209800"/>
            <a:ext cx="1828800" cy="1905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14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ocuments\Epscore\DSCF6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600"/>
            <a:ext cx="5156200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</TotalTime>
  <Words>39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Epscore Report</vt:lpstr>
      <vt:lpstr>Introduction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Epscore Report</dc:title>
  <dc:creator/>
  <cp:lastModifiedBy>User</cp:lastModifiedBy>
  <cp:revision>5</cp:revision>
  <dcterms:created xsi:type="dcterms:W3CDTF">2006-08-16T00:00:00Z</dcterms:created>
  <dcterms:modified xsi:type="dcterms:W3CDTF">2011-02-23T01:08:13Z</dcterms:modified>
</cp:coreProperties>
</file>