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2" r:id="rId1"/>
    <p:sldMasterId id="2147483683" r:id="rId2"/>
    <p:sldMasterId id="2147483684" r:id="rId3"/>
  </p:sldMasterIdLst>
  <p:notesMasterIdLst>
    <p:notesMasterId r:id="rId13"/>
  </p:notesMasterIdLst>
  <p:sldIdLst>
    <p:sldId id="256" r:id="rId4"/>
    <p:sldId id="257" r:id="rId5"/>
    <p:sldId id="258" r:id="rId6"/>
    <p:sldId id="259" r:id="rId7"/>
    <p:sldId id="260" r:id="rId8"/>
    <p:sldId id="261" r:id="rId9"/>
    <p:sldId id="262" r:id="rId10"/>
    <p:sldId id="263" r:id="rId11"/>
    <p:sldId id="264" r:id="rId12"/>
  </p:sldIdLst>
  <p:sldSz cx="9144000" cy="5143500" type="screen16x9"/>
  <p:notesSz cx="6858000" cy="9144000"/>
  <p:embeddedFontLst>
    <p:embeddedFont>
      <p:font typeface="Montserrat" panose="020B0604020202020204" charset="0"/>
      <p:regular r:id="rId14"/>
      <p:bold r:id="rId15"/>
      <p:italic r:id="rId16"/>
      <p:boldItalic r:id="rId17"/>
    </p:embeddedFont>
    <p:embeddedFont>
      <p:font typeface="Lato" panose="020B0604020202020204" charset="0"/>
      <p:regular r:id="rId18"/>
      <p:bold r:id="rId19"/>
      <p:italic r:id="rId20"/>
      <p:boldItalic r:id="rId21"/>
    </p:embeddedFont>
    <p:embeddedFont>
      <p:font typeface="Calibri" panose="020F0502020204030204" pitchFamily="3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200"/>
    <a:srgbClr val="FFD8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674" autoAdjust="0"/>
  </p:normalViewPr>
  <p:slideViewPr>
    <p:cSldViewPr snapToGrid="0">
      <p:cViewPr varScale="1">
        <p:scale>
          <a:sx n="110" d="100"/>
          <a:sy n="110" d="100"/>
        </p:scale>
        <p:origin x="1644" y="10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font" Target="fonts/font8.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Master" Target="slideMasters/slideMaster2.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11.fntdata"/><Relationship Id="rId5" Type="http://schemas.openxmlformats.org/officeDocument/2006/relationships/slide" Target="slides/slide2.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font" Target="fonts/font6.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library.ndsu.edu/ir/"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library.ndsu.edu/student-research-now-available-online"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hdl.handle.net/10365/29717" TargetMode="External"/><Relationship Id="rId7" Type="http://schemas.openxmlformats.org/officeDocument/2006/relationships/hyperlink" Target="https://hdl.handle.net/10365/29405"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hdl.handle.net/10365/28238" TargetMode="External"/><Relationship Id="rId5" Type="http://schemas.openxmlformats.org/officeDocument/2006/relationships/hyperlink" Target="https://library.ndsu.edu/ir/handle/10365/28949" TargetMode="External"/><Relationship Id="rId4" Type="http://schemas.openxmlformats.org/officeDocument/2006/relationships/hyperlink" Target="http://hdl.handle.net/10365/19992"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hdl.handle.net/10365/29451"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5934bd6b2d_2_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r>
              <a:rPr lang="en" sz="1100" dirty="0">
                <a:solidFill>
                  <a:schemeClr val="dk1"/>
                </a:solidFill>
              </a:rPr>
              <a:t>First, we would like to </a:t>
            </a:r>
            <a:r>
              <a:rPr lang="en" sz="1100" dirty="0" smtClean="0">
                <a:solidFill>
                  <a:schemeClr val="dk1"/>
                </a:solidFill>
              </a:rPr>
              <a:t>thank the chapter’s </a:t>
            </a:r>
            <a:r>
              <a:rPr lang="en" sz="1100" dirty="0">
                <a:solidFill>
                  <a:schemeClr val="dk1"/>
                </a:solidFill>
              </a:rPr>
              <a:t>executive board for considering and accepting our presentation proposal, and thank you for joining us for this discussion of research support through repository access.</a:t>
            </a:r>
            <a:endParaRPr sz="1100" dirty="0">
              <a:solidFill>
                <a:schemeClr val="dk1"/>
              </a:solidFill>
            </a:endParaRPr>
          </a:p>
          <a:p>
            <a:pPr marL="0" lvl="0" indent="0" algn="l" rtl="0">
              <a:spcBef>
                <a:spcPts val="0"/>
              </a:spcBef>
              <a:spcAft>
                <a:spcPts val="0"/>
              </a:spcAft>
              <a:buClr>
                <a:schemeClr val="dk1"/>
              </a:buClr>
              <a:buSzPts val="1100"/>
              <a:buFont typeface="Arial"/>
              <a:buNone/>
            </a:pPr>
            <a:endParaRPr sz="1100" dirty="0">
              <a:solidFill>
                <a:schemeClr val="dk1"/>
              </a:solidFill>
            </a:endParaRPr>
          </a:p>
          <a:p>
            <a:pPr marL="0" lvl="0" indent="0" algn="l" rtl="0">
              <a:spcBef>
                <a:spcPts val="0"/>
              </a:spcBef>
              <a:spcAft>
                <a:spcPts val="0"/>
              </a:spcAft>
              <a:buClr>
                <a:schemeClr val="dk1"/>
              </a:buClr>
              <a:buSzPts val="1100"/>
              <a:buFont typeface="Arial"/>
              <a:buNone/>
            </a:pPr>
            <a:r>
              <a:rPr lang="en" sz="1100" dirty="0">
                <a:solidFill>
                  <a:schemeClr val="dk1"/>
                </a:solidFill>
              </a:rPr>
              <a:t>Today, we would like to discuss researcher partnerships in relation to an institutional repository, using examples from our interactions with the departments and faculty of North Dakota State University. We will be discussing examples of documents in our DSpace platform, including student disquisitions, faculty research, and other forms of digital scholarship. We will also discuss library staff involved in developing the repository platform.</a:t>
            </a:r>
            <a:endParaRPr sz="1100" dirty="0">
              <a:solidFill>
                <a:schemeClr val="dk1"/>
              </a:solidFill>
            </a:endParaRPr>
          </a:p>
          <a:p>
            <a:pPr marL="0" lvl="0" indent="0" algn="l" rtl="0">
              <a:spcBef>
                <a:spcPts val="0"/>
              </a:spcBef>
              <a:spcAft>
                <a:spcPts val="0"/>
              </a:spcAft>
              <a:buClr>
                <a:schemeClr val="dk1"/>
              </a:buClr>
              <a:buSzPts val="1100"/>
              <a:buFont typeface="Arial"/>
              <a:buNone/>
            </a:pPr>
            <a:endParaRPr sz="1100" dirty="0">
              <a:solidFill>
                <a:schemeClr val="dk1"/>
              </a:solidFill>
            </a:endParaRPr>
          </a:p>
          <a:p>
            <a:pPr marL="0" lvl="0" indent="0" algn="l" rtl="0">
              <a:spcBef>
                <a:spcPts val="0"/>
              </a:spcBef>
              <a:spcAft>
                <a:spcPts val="0"/>
              </a:spcAft>
              <a:buClr>
                <a:schemeClr val="dk1"/>
              </a:buClr>
              <a:buSzPts val="1100"/>
              <a:buFont typeface="Arial"/>
              <a:buNone/>
            </a:pPr>
            <a:r>
              <a:rPr lang="en" sz="1100" dirty="0">
                <a:solidFill>
                  <a:schemeClr val="dk1"/>
                </a:solidFill>
              </a:rPr>
              <a:t>While the following examples only represent one institution’s experience and may be familiar to institutions who have already moved forward with their own repositories, we hope these examples will provide you with ideas regarding your future digital scholarship efforts.</a:t>
            </a:r>
            <a:endParaRPr sz="1100" dirty="0"/>
          </a:p>
        </p:txBody>
      </p:sp>
      <p:sp>
        <p:nvSpPr>
          <p:cNvPr id="286" name="Google Shape;286;g5934bd6b2d_2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572572abe7_1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572572abe7_1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 dirty="0">
                <a:solidFill>
                  <a:schemeClr val="dk1"/>
                </a:solidFill>
              </a:rPr>
              <a:t>NDSU Libraries currently hosts the Institutional Repository using </a:t>
            </a:r>
            <a:r>
              <a:rPr lang="en" dirty="0" smtClean="0">
                <a:solidFill>
                  <a:schemeClr val="dk1"/>
                </a:solidFill>
              </a:rPr>
              <a:t>DSpace. </a:t>
            </a:r>
            <a:r>
              <a:rPr lang="en" dirty="0">
                <a:solidFill>
                  <a:schemeClr val="dk1"/>
                </a:solidFill>
              </a:rPr>
              <a:t>If you would like to view the repository after our presentation, it is currently open access and you will find links in this slide that will take you to the landing page for the </a:t>
            </a:r>
            <a:r>
              <a:rPr lang="en" dirty="0" smtClean="0">
                <a:solidFill>
                  <a:schemeClr val="dk1"/>
                </a:solidFill>
              </a:rPr>
              <a:t>repository (</a:t>
            </a:r>
            <a:r>
              <a:rPr lang="en-US" sz="1100" b="0" i="0" u="sng" strike="noStrike" cap="none" dirty="0" smtClean="0">
                <a:solidFill>
                  <a:srgbClr val="000000"/>
                </a:solidFill>
                <a:effectLst/>
                <a:latin typeface="Arial"/>
                <a:ea typeface="Arial"/>
                <a:cs typeface="Arial"/>
                <a:sym typeface="Arial"/>
                <a:hlinkClick r:id="rId3"/>
              </a:rPr>
              <a:t>https://library.ndsu.edu/ir/</a:t>
            </a:r>
            <a:r>
              <a:rPr lang="en-US" sz="1100" b="0" i="0" u="none" strike="noStrike" cap="none" dirty="0" smtClean="0">
                <a:solidFill>
                  <a:srgbClr val="000000"/>
                </a:solidFill>
                <a:effectLst/>
                <a:latin typeface="Arial"/>
                <a:ea typeface="Arial"/>
                <a:cs typeface="Arial"/>
                <a:sym typeface="Arial"/>
              </a:rPr>
              <a:t>)</a:t>
            </a:r>
            <a:r>
              <a:rPr lang="en" dirty="0" smtClean="0">
                <a:solidFill>
                  <a:schemeClr val="dk1"/>
                </a:solidFill>
              </a:rPr>
              <a:t>.</a:t>
            </a:r>
            <a:r>
              <a:rPr lang="en" baseline="0" dirty="0">
                <a:solidFill>
                  <a:schemeClr val="dk1"/>
                </a:solidFill>
              </a:rPr>
              <a:t> </a:t>
            </a:r>
            <a:r>
              <a:rPr lang="en" dirty="0" smtClean="0">
                <a:solidFill>
                  <a:schemeClr val="dk1"/>
                </a:solidFill>
              </a:rPr>
              <a:t>The </a:t>
            </a:r>
            <a:r>
              <a:rPr lang="en" dirty="0">
                <a:solidFill>
                  <a:schemeClr val="dk1"/>
                </a:solidFill>
              </a:rPr>
              <a:t>NDSU Repository has been divided into 6 primary collections, including extension services, special collections, campus publications, government documents, and general research. We’ll be focusing on the “Research &amp; Digital Scholarship” collection during this presentation.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In 2017, the upgrade to </a:t>
            </a:r>
            <a:r>
              <a:rPr lang="en" b="1" dirty="0"/>
              <a:t>DSpace Ver. 6.0 </a:t>
            </a:r>
            <a:r>
              <a:rPr lang="en" dirty="0"/>
              <a:t>was precluded by hierarchy changes to the collections and sub-collections/communities of the NDSU Repository. Our Head of Systems and Digital Strategies, Amy Reese, guided the restructuring effort in order to give a logical progression to the repository levels. For example, research related to a specific academic department can be located under Research &amp; Digital Scholarship &gt; College Name &gt; Department Name &gt; Type of Document. This information has also been included in the metadata fields of each document.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Using the </a:t>
            </a:r>
            <a:r>
              <a:rPr lang="en" b="1" dirty="0" smtClean="0"/>
              <a:t>Browse &gt; </a:t>
            </a:r>
            <a:r>
              <a:rPr lang="en" b="1" dirty="0"/>
              <a:t>Communities &amp; Collections </a:t>
            </a:r>
            <a:r>
              <a:rPr lang="en" dirty="0"/>
              <a:t>feature to the right, users can view this hierarchy easily by selecting the expansion (+) icons to the left of each collection and sub-collection/community.</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5934bd6b2d_2_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5934bd6b2d_2_1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Dean Mocnik spoke earlier about NDSU Libraries’ digital scholarship initiatives. These initiatives align with the NDSU motto many of us have heard: </a:t>
            </a:r>
            <a:r>
              <a:rPr lang="en" b="1" i="1" dirty="0" smtClean="0">
                <a:solidFill>
                  <a:schemeClr val="dk1"/>
                </a:solidFill>
              </a:rPr>
              <a:t>Student-Focused</a:t>
            </a:r>
            <a:r>
              <a:rPr lang="en" b="1" i="1" dirty="0">
                <a:solidFill>
                  <a:schemeClr val="dk1"/>
                </a:solidFill>
              </a:rPr>
              <a:t>, Land Grant, Research </a:t>
            </a:r>
            <a:r>
              <a:rPr lang="en" b="1" i="1" dirty="0" smtClean="0">
                <a:solidFill>
                  <a:schemeClr val="dk1"/>
                </a:solidFill>
              </a:rPr>
              <a:t>University</a:t>
            </a:r>
            <a:r>
              <a:rPr lang="en" dirty="0" smtClean="0">
                <a:solidFill>
                  <a:schemeClr val="dk1"/>
                </a:solidFill>
              </a:rPr>
              <a:t>. </a:t>
            </a:r>
            <a:r>
              <a:rPr lang="en" dirty="0">
                <a:solidFill>
                  <a:schemeClr val="dk1"/>
                </a:solidFill>
              </a:rPr>
              <a:t>The NDSU Libraries furthers this message by striving to involve students and faculty in an immersive learning environment and </a:t>
            </a:r>
            <a:r>
              <a:rPr lang="en" dirty="0" smtClean="0">
                <a:solidFill>
                  <a:schemeClr val="dk1"/>
                </a:solidFill>
              </a:rPr>
              <a:t>providing </a:t>
            </a:r>
            <a:r>
              <a:rPr lang="en" dirty="0">
                <a:solidFill>
                  <a:schemeClr val="dk1"/>
                </a:solidFill>
              </a:rPr>
              <a:t>them with other content-rich resources that allows them to create and share new knowledge. </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The NDSU Repository makes the sharing of that new knowledge possible with everyone. Search engines such as Google crawl the </a:t>
            </a:r>
            <a:r>
              <a:rPr lang="en" dirty="0" smtClean="0">
                <a:solidFill>
                  <a:schemeClr val="dk1"/>
                </a:solidFill>
              </a:rPr>
              <a:t>site </a:t>
            </a:r>
            <a:r>
              <a:rPr lang="en" dirty="0">
                <a:solidFill>
                  <a:schemeClr val="dk1"/>
                </a:solidFill>
              </a:rPr>
              <a:t>and the records are also made available in our discovery system, Primo. The theses and dissertations in our Repository were also </a:t>
            </a:r>
            <a:r>
              <a:rPr lang="en" dirty="0" smtClean="0">
                <a:solidFill>
                  <a:schemeClr val="dk1"/>
                </a:solidFill>
              </a:rPr>
              <a:t>recently </a:t>
            </a:r>
            <a:r>
              <a:rPr lang="en" dirty="0">
                <a:solidFill>
                  <a:schemeClr val="dk1"/>
                </a:solidFill>
              </a:rPr>
              <a:t>indexed in the </a:t>
            </a:r>
            <a:r>
              <a:rPr lang="en" b="1" dirty="0">
                <a:solidFill>
                  <a:schemeClr val="dk1"/>
                </a:solidFill>
              </a:rPr>
              <a:t>Networked Digital Library of Theses and Dissertations (NDLTD), </a:t>
            </a:r>
            <a:r>
              <a:rPr lang="en" dirty="0">
                <a:solidFill>
                  <a:schemeClr val="dk1"/>
                </a:solidFill>
              </a:rPr>
              <a:t>which is a global open access ETD database currently containing over 5.7 million records. </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Our digital scholarship initiatives will also give us the opportunity to continue to strengthen and develop new partnerships. With the NDSU Repository, we have been able to develop a few </a:t>
            </a:r>
            <a:r>
              <a:rPr lang="en" dirty="0" smtClean="0">
                <a:solidFill>
                  <a:schemeClr val="dk1"/>
                </a:solidFill>
              </a:rPr>
              <a:t>strong </a:t>
            </a:r>
            <a:r>
              <a:rPr lang="en" dirty="0">
                <a:solidFill>
                  <a:schemeClr val="dk1"/>
                </a:solidFill>
              </a:rPr>
              <a:t>partnerships over the past ten years. </a:t>
            </a:r>
            <a:endParaRPr dirty="0">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5934bd6b2d_0_3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5934bd6b2d_0_3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solidFill>
                  <a:schemeClr val="dk1"/>
                </a:solidFill>
              </a:rPr>
              <a:t>One of the initial partnerships we had with the repository was with the Department of Architecture and Landscape Architecture. In 2010, the department decided to discontinue having their students produce a print copy of their design thesis document, and </a:t>
            </a:r>
            <a:r>
              <a:rPr lang="en" dirty="0" smtClean="0">
                <a:solidFill>
                  <a:schemeClr val="dk1"/>
                </a:solidFill>
              </a:rPr>
              <a:t>they worked </a:t>
            </a:r>
            <a:r>
              <a:rPr lang="en" dirty="0">
                <a:solidFill>
                  <a:schemeClr val="dk1"/>
                </a:solidFill>
              </a:rPr>
              <a:t>with the liaison librarian at the time </a:t>
            </a:r>
            <a:r>
              <a:rPr lang="en" dirty="0" smtClean="0">
                <a:solidFill>
                  <a:schemeClr val="dk1"/>
                </a:solidFill>
              </a:rPr>
              <a:t>(Jenny</a:t>
            </a:r>
            <a:r>
              <a:rPr lang="en" baseline="0" dirty="0" smtClean="0">
                <a:solidFill>
                  <a:schemeClr val="dk1"/>
                </a:solidFill>
              </a:rPr>
              <a:t> Grasto</a:t>
            </a:r>
            <a:r>
              <a:rPr lang="en" dirty="0" smtClean="0">
                <a:solidFill>
                  <a:schemeClr val="dk1"/>
                </a:solidFill>
              </a:rPr>
              <a:t>) </a:t>
            </a:r>
            <a:r>
              <a:rPr lang="en" dirty="0">
                <a:solidFill>
                  <a:schemeClr val="dk1"/>
                </a:solidFill>
              </a:rPr>
              <a:t>and former Digital Initiatives </a:t>
            </a:r>
            <a:r>
              <a:rPr lang="en" dirty="0" smtClean="0">
                <a:solidFill>
                  <a:schemeClr val="dk1"/>
                </a:solidFill>
              </a:rPr>
              <a:t>Librarian </a:t>
            </a:r>
            <a:r>
              <a:rPr lang="en" dirty="0">
                <a:solidFill>
                  <a:schemeClr val="dk1"/>
                </a:solidFill>
              </a:rPr>
              <a:t>to have their students submit their theses electronically to the </a:t>
            </a:r>
            <a:r>
              <a:rPr lang="en" dirty="0" smtClean="0">
                <a:solidFill>
                  <a:schemeClr val="dk1"/>
                </a:solidFill>
              </a:rPr>
              <a:t>Repository.</a:t>
            </a:r>
            <a:r>
              <a:rPr lang="en" baseline="0" dirty="0" smtClean="0">
                <a:solidFill>
                  <a:schemeClr val="dk1"/>
                </a:solidFill>
              </a:rPr>
              <a:t> This was</a:t>
            </a:r>
            <a:r>
              <a:rPr lang="en" dirty="0" smtClean="0">
                <a:solidFill>
                  <a:schemeClr val="dk1"/>
                </a:solidFill>
              </a:rPr>
              <a:t> </a:t>
            </a:r>
            <a:r>
              <a:rPr lang="en" dirty="0">
                <a:solidFill>
                  <a:schemeClr val="dk1"/>
                </a:solidFill>
              </a:rPr>
              <a:t>the first </a:t>
            </a:r>
            <a:r>
              <a:rPr lang="en" dirty="0" smtClean="0">
                <a:solidFill>
                  <a:schemeClr val="dk1"/>
                </a:solidFill>
              </a:rPr>
              <a:t>department at </a:t>
            </a:r>
            <a:r>
              <a:rPr lang="en" dirty="0">
                <a:solidFill>
                  <a:schemeClr val="dk1"/>
                </a:solidFill>
              </a:rPr>
              <a:t>NDSU to have student research showcased in the IR. </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We </a:t>
            </a:r>
            <a:r>
              <a:rPr lang="en" dirty="0" smtClean="0">
                <a:solidFill>
                  <a:schemeClr val="dk1"/>
                </a:solidFill>
              </a:rPr>
              <a:t>also</a:t>
            </a:r>
            <a:r>
              <a:rPr lang="en" baseline="0" dirty="0" smtClean="0">
                <a:solidFill>
                  <a:schemeClr val="dk1"/>
                </a:solidFill>
              </a:rPr>
              <a:t> had</a:t>
            </a:r>
            <a:r>
              <a:rPr lang="en" dirty="0" smtClean="0">
                <a:solidFill>
                  <a:schemeClr val="dk1"/>
                </a:solidFill>
              </a:rPr>
              <a:t> </a:t>
            </a:r>
            <a:r>
              <a:rPr lang="en" dirty="0">
                <a:solidFill>
                  <a:schemeClr val="dk1"/>
                </a:solidFill>
              </a:rPr>
              <a:t>an existing relationship with the Graduate School, as the Libraries processed the commercial binding of the print copies of Masters Papers, Theses, and Dissertations. Near the end of 2011, we worked with the Graduate School to include the Masters Papers in the </a:t>
            </a:r>
            <a:r>
              <a:rPr lang="en" dirty="0" smtClean="0">
                <a:solidFill>
                  <a:schemeClr val="dk1"/>
                </a:solidFill>
              </a:rPr>
              <a:t>Repository,</a:t>
            </a:r>
            <a:r>
              <a:rPr lang="en" baseline="0" dirty="0" smtClean="0">
                <a:solidFill>
                  <a:schemeClr val="dk1"/>
                </a:solidFill>
              </a:rPr>
              <a:t> </a:t>
            </a:r>
            <a:r>
              <a:rPr lang="en" dirty="0" smtClean="0">
                <a:solidFill>
                  <a:schemeClr val="dk1"/>
                </a:solidFill>
              </a:rPr>
              <a:t>as </a:t>
            </a:r>
            <a:r>
              <a:rPr lang="en" dirty="0">
                <a:solidFill>
                  <a:schemeClr val="dk1"/>
                </a:solidFill>
              </a:rPr>
              <a:t>the </a:t>
            </a:r>
            <a:r>
              <a:rPr lang="en" dirty="0" smtClean="0">
                <a:solidFill>
                  <a:schemeClr val="dk1"/>
                </a:solidFill>
              </a:rPr>
              <a:t>theses </a:t>
            </a:r>
            <a:r>
              <a:rPr lang="en" dirty="0">
                <a:solidFill>
                  <a:schemeClr val="dk1"/>
                </a:solidFill>
              </a:rPr>
              <a:t>and dissertations </a:t>
            </a:r>
            <a:r>
              <a:rPr lang="en" dirty="0" smtClean="0">
                <a:solidFill>
                  <a:schemeClr val="dk1"/>
                </a:solidFill>
              </a:rPr>
              <a:t>were</a:t>
            </a:r>
            <a:r>
              <a:rPr lang="en" baseline="0" dirty="0" smtClean="0">
                <a:solidFill>
                  <a:schemeClr val="dk1"/>
                </a:solidFill>
              </a:rPr>
              <a:t> added to</a:t>
            </a:r>
            <a:r>
              <a:rPr lang="en" dirty="0" smtClean="0">
                <a:solidFill>
                  <a:schemeClr val="dk1"/>
                </a:solidFill>
              </a:rPr>
              <a:t> ProQuest. </a:t>
            </a:r>
            <a:r>
              <a:rPr lang="en" dirty="0">
                <a:solidFill>
                  <a:schemeClr val="dk1"/>
                </a:solidFill>
              </a:rPr>
              <a:t>A few years later, in 2014, the Graduate School, along with Information Technology Services, approached us again with a new requirement for Ph.D. students to record a brief video summarizing their research for a non-specialized audience, and they wished to have these videos hosted in the Repository. </a:t>
            </a:r>
            <a:endParaRPr lang="en" dirty="0">
              <a:solidFill>
                <a:schemeClr val="dk1"/>
              </a:solidFill>
            </a:endParaRPr>
          </a:p>
          <a:p>
            <a:pPr marL="0" lvl="0" indent="0" algn="l" rtl="0">
              <a:spcBef>
                <a:spcPts val="0"/>
              </a:spcBef>
              <a:spcAft>
                <a:spcPts val="0"/>
              </a:spcAft>
              <a:buClr>
                <a:schemeClr val="dk1"/>
              </a:buClr>
              <a:buSzPts val="1100"/>
              <a:buFont typeface="Arial"/>
              <a:buNone/>
            </a:pPr>
            <a:endParaRPr lang="en" dirty="0">
              <a:solidFill>
                <a:schemeClr val="dk1"/>
              </a:solidFill>
            </a:endParaRPr>
          </a:p>
          <a:p>
            <a:pPr marL="0" lvl="0" indent="0" algn="l" rtl="0">
              <a:spcBef>
                <a:spcPts val="0"/>
              </a:spcBef>
              <a:spcAft>
                <a:spcPts val="0"/>
              </a:spcAft>
              <a:buClr>
                <a:schemeClr val="dk1"/>
              </a:buClr>
              <a:buSzPts val="1100"/>
              <a:buFont typeface="Arial"/>
              <a:buNone/>
            </a:pPr>
            <a:r>
              <a:rPr lang="en" dirty="0" smtClean="0">
                <a:solidFill>
                  <a:schemeClr val="dk1"/>
                </a:solidFill>
              </a:rPr>
              <a:t>As </a:t>
            </a:r>
            <a:r>
              <a:rPr lang="en" dirty="0">
                <a:solidFill>
                  <a:schemeClr val="dk1"/>
                </a:solidFill>
              </a:rPr>
              <a:t>we worked with our Systems colleagues to upgrade the Dspace repository platform during 2016 and 2017, we </a:t>
            </a:r>
            <a:r>
              <a:rPr lang="en" dirty="0" smtClean="0">
                <a:solidFill>
                  <a:schemeClr val="dk1"/>
                </a:solidFill>
              </a:rPr>
              <a:t>also sought </a:t>
            </a:r>
            <a:r>
              <a:rPr lang="en" dirty="0">
                <a:solidFill>
                  <a:schemeClr val="dk1"/>
                </a:solidFill>
              </a:rPr>
              <a:t>input from the Graduate School on the organizational structure of the content, as we knew we would be continuing to work with them in the future. </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We continued working with the Graduate School to bring in all born digital student theses and dissertations, which were published from Fall of 2011 to the present. The completion of this </a:t>
            </a:r>
            <a:r>
              <a:rPr lang="en" dirty="0" smtClean="0">
                <a:solidFill>
                  <a:schemeClr val="dk1"/>
                </a:solidFill>
              </a:rPr>
              <a:t>retroactive project </a:t>
            </a:r>
            <a:r>
              <a:rPr lang="en" dirty="0">
                <a:solidFill>
                  <a:schemeClr val="dk1"/>
                </a:solidFill>
              </a:rPr>
              <a:t>in Summer 2018, which involved the addition of over 1,700 disquisitions with related metadata, was followed up with a library article and university news to encourage access. These documents were uploaded in keeping with our university’s intellectual </a:t>
            </a:r>
            <a:r>
              <a:rPr lang="en" dirty="0" smtClean="0">
                <a:solidFill>
                  <a:schemeClr val="dk1"/>
                </a:solidFill>
              </a:rPr>
              <a:t>policy</a:t>
            </a:r>
            <a:r>
              <a:rPr lang="en" baseline="0" dirty="0" smtClean="0">
                <a:solidFill>
                  <a:schemeClr val="dk1"/>
                </a:solidFill>
              </a:rPr>
              <a:t> (</a:t>
            </a:r>
            <a:r>
              <a:rPr lang="en" dirty="0" smtClean="0">
                <a:solidFill>
                  <a:schemeClr val="dk1"/>
                </a:solidFill>
              </a:rPr>
              <a:t>Policy 190.6.2), </a:t>
            </a:r>
            <a:r>
              <a:rPr lang="en" dirty="0">
                <a:solidFill>
                  <a:schemeClr val="dk1"/>
                </a:solidFill>
              </a:rPr>
              <a:t>which states that a graduate student agrees upon enrollment to allow the university to share print or electronic versions of their </a:t>
            </a:r>
            <a:r>
              <a:rPr lang="en" dirty="0" smtClean="0">
                <a:solidFill>
                  <a:schemeClr val="dk1"/>
                </a:solidFill>
              </a:rPr>
              <a:t>disquisition:</a:t>
            </a:r>
          </a:p>
          <a:p>
            <a:pPr marL="0" lvl="0" indent="0" algn="l" rtl="0">
              <a:lnSpc>
                <a:spcPct val="115000"/>
              </a:lnSpc>
              <a:spcBef>
                <a:spcPts val="0"/>
              </a:spcBef>
              <a:spcAft>
                <a:spcPts val="0"/>
              </a:spcAft>
              <a:buClr>
                <a:schemeClr val="dk1"/>
              </a:buClr>
              <a:buSzPts val="1100"/>
              <a:buFont typeface="Arial"/>
              <a:buNone/>
            </a:pPr>
            <a:endParaRPr lang="en" dirty="0" smtClean="0">
              <a:solidFill>
                <a:schemeClr val="dk1"/>
              </a:solidFill>
            </a:endParaRPr>
          </a:p>
          <a:p>
            <a:pPr marL="0" marR="0" lvl="0" indent="0" algn="l" defTabSz="914400" rtl="0" eaLnBrk="1" fontAlgn="auto" latinLnBrk="0" hangingPunct="1">
              <a:lnSpc>
                <a:spcPct val="115000"/>
              </a:lnSpc>
              <a:spcBef>
                <a:spcPts val="0"/>
              </a:spcBef>
              <a:spcAft>
                <a:spcPts val="0"/>
              </a:spcAft>
              <a:buClr>
                <a:schemeClr val="dk1"/>
              </a:buClr>
              <a:buSzPts val="1100"/>
              <a:buFont typeface="Arial"/>
              <a:buNone/>
              <a:tabLst/>
              <a:defRPr/>
            </a:pPr>
            <a:r>
              <a:rPr lang="en-US" sz="1100" b="0" i="0" u="sng" strike="noStrike" cap="none" dirty="0" smtClean="0">
                <a:solidFill>
                  <a:srgbClr val="000000"/>
                </a:solidFill>
                <a:effectLst/>
                <a:latin typeface="Arial"/>
                <a:ea typeface="Arial"/>
                <a:cs typeface="Arial"/>
                <a:sym typeface="Arial"/>
                <a:hlinkClick r:id="rId3"/>
              </a:rPr>
              <a:t>https://library.ndsu.edu/student-research-now-available-online</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In addition to partnering with other units on campus to make student research accessible in the NDSU Repository, we have also worked with faculty researchers to make their works available, including Agricultural Experiment Station and Extension Service documents, journal articles (either by linking out to the published version or including a publisher-approved PDF version in the IR), as well as </a:t>
            </a:r>
            <a:r>
              <a:rPr lang="en" dirty="0" smtClean="0">
                <a:solidFill>
                  <a:schemeClr val="dk1"/>
                </a:solidFill>
              </a:rPr>
              <a:t>books </a:t>
            </a:r>
            <a:r>
              <a:rPr lang="en" dirty="0">
                <a:solidFill>
                  <a:schemeClr val="dk1"/>
                </a:solidFill>
              </a:rPr>
              <a:t>and book chapters. Amy Reese, our Head of Systems and Digital Strategies, also </a:t>
            </a:r>
            <a:r>
              <a:rPr lang="en" dirty="0" smtClean="0">
                <a:solidFill>
                  <a:schemeClr val="dk1"/>
                </a:solidFill>
              </a:rPr>
              <a:t>created </a:t>
            </a:r>
            <a:r>
              <a:rPr lang="en" dirty="0">
                <a:solidFill>
                  <a:schemeClr val="dk1"/>
                </a:solidFill>
              </a:rPr>
              <a:t>the University Distinguished Professors collection about six months ago. This collection brings together new and existing works in the Repository that are either authored by the </a:t>
            </a:r>
            <a:r>
              <a:rPr lang="en" dirty="0" smtClean="0">
                <a:solidFill>
                  <a:schemeClr val="dk1"/>
                </a:solidFill>
              </a:rPr>
              <a:t>professor; </a:t>
            </a:r>
            <a:r>
              <a:rPr lang="en" dirty="0">
                <a:solidFill>
                  <a:schemeClr val="dk1"/>
                </a:solidFill>
              </a:rPr>
              <a:t>theses or dissertations the professor </a:t>
            </a:r>
            <a:r>
              <a:rPr lang="en" dirty="0" smtClean="0">
                <a:solidFill>
                  <a:schemeClr val="dk1"/>
                </a:solidFill>
              </a:rPr>
              <a:t>advised; </a:t>
            </a:r>
            <a:r>
              <a:rPr lang="en" dirty="0">
                <a:solidFill>
                  <a:schemeClr val="dk1"/>
                </a:solidFill>
              </a:rPr>
              <a:t>or other campus publications where the professor is mentioned. Becoming a University Distinguished Professor is the highest honor that can be awarded to a faculty member at North Dakota State University, and we </a:t>
            </a:r>
            <a:r>
              <a:rPr lang="en" dirty="0" smtClean="0">
                <a:solidFill>
                  <a:schemeClr val="dk1"/>
                </a:solidFill>
              </a:rPr>
              <a:t>wanted </a:t>
            </a:r>
            <a:r>
              <a:rPr lang="en" dirty="0">
                <a:solidFill>
                  <a:schemeClr val="dk1"/>
                </a:solidFill>
              </a:rPr>
              <a:t>to highlight these accomplishments and contributions in the Repository. </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We have also started </a:t>
            </a:r>
            <a:r>
              <a:rPr lang="en" dirty="0" smtClean="0">
                <a:solidFill>
                  <a:schemeClr val="dk1"/>
                </a:solidFill>
              </a:rPr>
              <a:t>testing the addition of dataset </a:t>
            </a:r>
            <a:r>
              <a:rPr lang="en" dirty="0">
                <a:solidFill>
                  <a:schemeClr val="dk1"/>
                </a:solidFill>
              </a:rPr>
              <a:t>records in </a:t>
            </a:r>
            <a:r>
              <a:rPr lang="en" dirty="0" smtClean="0">
                <a:solidFill>
                  <a:schemeClr val="dk1"/>
                </a:solidFill>
              </a:rPr>
              <a:t>the repository over the</a:t>
            </a:r>
            <a:r>
              <a:rPr lang="en" baseline="0" dirty="0" smtClean="0">
                <a:solidFill>
                  <a:schemeClr val="dk1"/>
                </a:solidFill>
              </a:rPr>
              <a:t> past few months</a:t>
            </a:r>
            <a:r>
              <a:rPr lang="en" dirty="0" smtClean="0">
                <a:solidFill>
                  <a:schemeClr val="dk1"/>
                </a:solidFill>
              </a:rPr>
              <a:t>. </a:t>
            </a:r>
            <a:r>
              <a:rPr lang="en" dirty="0">
                <a:solidFill>
                  <a:schemeClr val="dk1"/>
                </a:solidFill>
              </a:rPr>
              <a:t>Our Digital Scholarship Initiatives Working Group will continue these efforts in the coming months.</a:t>
            </a:r>
            <a:endParaRPr dirty="0">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574972875e_1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574972875e_1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b="1" u="sng" dirty="0" smtClean="0">
                <a:solidFill>
                  <a:schemeClr val="dk1"/>
                </a:solidFill>
              </a:rPr>
              <a:t>Examples</a:t>
            </a:r>
          </a:p>
          <a:p>
            <a:pPr marL="0" lvl="0" indent="0" algn="l" rtl="0">
              <a:lnSpc>
                <a:spcPct val="115000"/>
              </a:lnSpc>
              <a:spcBef>
                <a:spcPts val="0"/>
              </a:spcBef>
              <a:spcAft>
                <a:spcPts val="0"/>
              </a:spcAft>
              <a:buClr>
                <a:schemeClr val="dk1"/>
              </a:buClr>
              <a:buSzPts val="1100"/>
              <a:buFont typeface="Arial"/>
              <a:buNone/>
            </a:pPr>
            <a:endParaRPr lang="en" b="1" dirty="0" smtClean="0">
              <a:solidFill>
                <a:schemeClr val="dk1"/>
              </a:solidFill>
            </a:endParaRPr>
          </a:p>
          <a:p>
            <a:pPr>
              <a:lnSpc>
                <a:spcPct val="150000"/>
              </a:lnSpc>
            </a:pPr>
            <a:r>
              <a:rPr lang="en-US" sz="1100" b="0" i="1" u="none" strike="noStrike" cap="none" dirty="0" smtClean="0">
                <a:solidFill>
                  <a:srgbClr val="000000"/>
                </a:solidFill>
                <a:effectLst/>
                <a:latin typeface="Arial"/>
                <a:ea typeface="Arial"/>
                <a:cs typeface="Arial"/>
                <a:sym typeface="Arial"/>
              </a:rPr>
              <a:t>Impact of Climate Change and Weather Variability on North Dakota Agriculture </a:t>
            </a:r>
            <a:r>
              <a:rPr lang="en-US" sz="1100" b="0" i="0" u="none" strike="noStrike" cap="none" dirty="0" smtClean="0">
                <a:solidFill>
                  <a:srgbClr val="000000"/>
                </a:solidFill>
                <a:effectLst/>
                <a:latin typeface="Arial"/>
                <a:ea typeface="Arial"/>
                <a:cs typeface="Arial"/>
                <a:sym typeface="Arial"/>
              </a:rPr>
              <a:t>(</a:t>
            </a:r>
            <a:r>
              <a:rPr lang="en-US" sz="1100" b="0" i="0" u="none" strike="noStrike" cap="none" dirty="0" err="1" smtClean="0">
                <a:solidFill>
                  <a:srgbClr val="000000"/>
                </a:solidFill>
                <a:effectLst/>
                <a:latin typeface="Arial"/>
                <a:ea typeface="Arial"/>
                <a:cs typeface="Arial"/>
                <a:sym typeface="Arial"/>
              </a:rPr>
              <a:t>Mayom</a:t>
            </a:r>
            <a:r>
              <a:rPr lang="en-US" sz="1100" b="0" i="0" u="none" strike="noStrike" cap="none" dirty="0" smtClean="0">
                <a:solidFill>
                  <a:srgbClr val="000000"/>
                </a:solidFill>
                <a:effectLst/>
                <a:latin typeface="Arial"/>
                <a:ea typeface="Arial"/>
                <a:cs typeface="Arial"/>
                <a:sym typeface="Arial"/>
              </a:rPr>
              <a:t>): </a:t>
            </a:r>
            <a:r>
              <a:rPr lang="en-US" sz="1100" b="0" i="0" u="sng" strike="noStrike" cap="none" dirty="0" smtClean="0">
                <a:solidFill>
                  <a:srgbClr val="000000"/>
                </a:solidFill>
                <a:effectLst/>
                <a:latin typeface="Arial"/>
                <a:ea typeface="Arial"/>
                <a:cs typeface="Arial"/>
                <a:sym typeface="Arial"/>
                <a:hlinkClick r:id="rId3"/>
              </a:rPr>
              <a:t>https://hdl.handle.net/10365/29717</a:t>
            </a:r>
            <a:r>
              <a:rPr lang="en-US" sz="1100" b="0" i="0" u="none" strike="noStrike" cap="none" dirty="0" smtClean="0">
                <a:solidFill>
                  <a:srgbClr val="000000"/>
                </a:solidFill>
                <a:effectLst/>
                <a:latin typeface="Arial"/>
                <a:ea typeface="Arial"/>
                <a:cs typeface="Arial"/>
                <a:sym typeface="Arial"/>
              </a:rPr>
              <a:t> </a:t>
            </a:r>
          </a:p>
          <a:p>
            <a:pPr>
              <a:lnSpc>
                <a:spcPct val="150000"/>
              </a:lnSpc>
            </a:pPr>
            <a:r>
              <a:rPr lang="en-US" sz="1100" b="0" i="1" u="none" strike="noStrike" cap="none" dirty="0" smtClean="0">
                <a:solidFill>
                  <a:srgbClr val="000000"/>
                </a:solidFill>
                <a:effectLst/>
                <a:latin typeface="Arial"/>
                <a:ea typeface="Arial"/>
                <a:cs typeface="Arial"/>
                <a:sym typeface="Arial"/>
              </a:rPr>
              <a:t>Sustainability: A Holistic Approach </a:t>
            </a:r>
            <a:r>
              <a:rPr lang="en-US" sz="1100" b="0" i="0" u="none" strike="noStrike" cap="none" dirty="0" smtClean="0">
                <a:solidFill>
                  <a:srgbClr val="000000"/>
                </a:solidFill>
                <a:effectLst/>
                <a:latin typeface="Arial"/>
                <a:ea typeface="Arial"/>
                <a:cs typeface="Arial"/>
                <a:sym typeface="Arial"/>
              </a:rPr>
              <a:t>(</a:t>
            </a:r>
            <a:r>
              <a:rPr lang="en-US" sz="1100" b="0" i="0" u="none" strike="noStrike" cap="none" dirty="0" err="1" smtClean="0">
                <a:solidFill>
                  <a:srgbClr val="000000"/>
                </a:solidFill>
                <a:effectLst/>
                <a:latin typeface="Arial"/>
                <a:ea typeface="Arial"/>
                <a:cs typeface="Arial"/>
                <a:sym typeface="Arial"/>
              </a:rPr>
              <a:t>Rauniyar</a:t>
            </a:r>
            <a:r>
              <a:rPr lang="en-US" sz="1100" b="0" i="0" u="none" strike="noStrike" cap="none" dirty="0" smtClean="0">
                <a:solidFill>
                  <a:srgbClr val="000000"/>
                </a:solidFill>
                <a:effectLst/>
                <a:latin typeface="Arial"/>
                <a:ea typeface="Arial"/>
                <a:cs typeface="Arial"/>
                <a:sym typeface="Arial"/>
              </a:rPr>
              <a:t>): </a:t>
            </a:r>
            <a:r>
              <a:rPr lang="en-US" sz="1100" b="0" i="0" u="sng" strike="noStrike" cap="none" dirty="0" smtClean="0">
                <a:solidFill>
                  <a:srgbClr val="000000"/>
                </a:solidFill>
                <a:effectLst/>
                <a:latin typeface="Arial"/>
                <a:ea typeface="Arial"/>
                <a:cs typeface="Arial"/>
                <a:sym typeface="Arial"/>
                <a:hlinkClick r:id="rId4"/>
              </a:rPr>
              <a:t>http://hdl.handle.net/10365/19992</a:t>
            </a:r>
            <a:r>
              <a:rPr lang="en-US" sz="1100" b="0" i="0" u="none" strike="noStrike" cap="none" dirty="0" smtClean="0">
                <a:solidFill>
                  <a:srgbClr val="000000"/>
                </a:solidFill>
                <a:effectLst/>
                <a:latin typeface="Arial"/>
                <a:ea typeface="Arial"/>
                <a:cs typeface="Arial"/>
                <a:sym typeface="Arial"/>
              </a:rPr>
              <a:t> </a:t>
            </a:r>
          </a:p>
          <a:p>
            <a:pPr>
              <a:lnSpc>
                <a:spcPct val="150000"/>
              </a:lnSpc>
            </a:pPr>
            <a:r>
              <a:rPr lang="en-US" sz="1100" b="0" i="0" u="none" strike="noStrike" cap="none" dirty="0" smtClean="0">
                <a:solidFill>
                  <a:srgbClr val="000000"/>
                </a:solidFill>
                <a:effectLst/>
                <a:latin typeface="Arial"/>
                <a:ea typeface="Arial"/>
                <a:cs typeface="Arial"/>
                <a:sym typeface="Arial"/>
              </a:rPr>
              <a:t>University Distinguished Professor Collection: </a:t>
            </a:r>
            <a:r>
              <a:rPr lang="en-US" sz="1100" b="0" i="0" u="sng" strike="noStrike" cap="none" dirty="0" smtClean="0">
                <a:solidFill>
                  <a:srgbClr val="000000"/>
                </a:solidFill>
                <a:effectLst/>
                <a:latin typeface="Arial"/>
                <a:ea typeface="Arial"/>
                <a:cs typeface="Arial"/>
                <a:sym typeface="Arial"/>
                <a:hlinkClick r:id="rId5"/>
              </a:rPr>
              <a:t>https://library.ndsu.edu/ir/handle/10365/28949</a:t>
            </a:r>
            <a:r>
              <a:rPr lang="en-US" sz="1100" b="0" i="0" u="none" strike="noStrike" cap="none" dirty="0" smtClean="0">
                <a:solidFill>
                  <a:srgbClr val="000000"/>
                </a:solidFill>
                <a:effectLst/>
                <a:latin typeface="Arial"/>
                <a:ea typeface="Arial"/>
                <a:cs typeface="Arial"/>
                <a:sym typeface="Arial"/>
              </a:rPr>
              <a:t> </a:t>
            </a:r>
          </a:p>
          <a:p>
            <a:pPr>
              <a:lnSpc>
                <a:spcPct val="150000"/>
              </a:lnSpc>
            </a:pPr>
            <a:r>
              <a:rPr lang="en-US" sz="1100" b="0" i="0" u="none" strike="noStrike" cap="none" dirty="0" smtClean="0">
                <a:solidFill>
                  <a:srgbClr val="000000"/>
                </a:solidFill>
                <a:effectLst/>
                <a:latin typeface="Arial"/>
                <a:ea typeface="Arial"/>
                <a:cs typeface="Arial"/>
                <a:sym typeface="Arial"/>
              </a:rPr>
              <a:t>Raj </a:t>
            </a:r>
            <a:r>
              <a:rPr lang="en-US" sz="1100" b="0" i="0" u="none" strike="noStrike" cap="none" dirty="0" err="1" smtClean="0">
                <a:solidFill>
                  <a:srgbClr val="000000"/>
                </a:solidFill>
                <a:effectLst/>
                <a:latin typeface="Arial"/>
                <a:ea typeface="Arial"/>
                <a:cs typeface="Arial"/>
                <a:sym typeface="Arial"/>
              </a:rPr>
              <a:t>Bridgelall</a:t>
            </a:r>
            <a:r>
              <a:rPr lang="en-US" sz="1100" b="0" i="0" u="none" strike="noStrike" cap="none" dirty="0" smtClean="0">
                <a:solidFill>
                  <a:srgbClr val="000000"/>
                </a:solidFill>
                <a:effectLst/>
                <a:latin typeface="Arial"/>
                <a:ea typeface="Arial"/>
                <a:cs typeface="Arial"/>
                <a:sym typeface="Arial"/>
              </a:rPr>
              <a:t> Pre-Print Publications: </a:t>
            </a:r>
            <a:r>
              <a:rPr lang="en-US" sz="1100" b="0" i="0" u="sng" strike="noStrike" cap="none" dirty="0" smtClean="0">
                <a:solidFill>
                  <a:srgbClr val="000000"/>
                </a:solidFill>
                <a:effectLst/>
                <a:latin typeface="Arial"/>
                <a:ea typeface="Arial"/>
                <a:cs typeface="Arial"/>
                <a:sym typeface="Arial"/>
                <a:hlinkClick r:id="rId6"/>
              </a:rPr>
              <a:t>https://hdl.handle.net/10365/28238</a:t>
            </a:r>
            <a:r>
              <a:rPr lang="en-US" sz="1100" b="0" i="0" u="none" strike="noStrike" cap="none" dirty="0" smtClean="0">
                <a:solidFill>
                  <a:srgbClr val="000000"/>
                </a:solidFill>
                <a:effectLst/>
                <a:latin typeface="Arial"/>
                <a:ea typeface="Arial"/>
                <a:cs typeface="Arial"/>
                <a:sym typeface="Arial"/>
              </a:rPr>
              <a:t> </a:t>
            </a:r>
          </a:p>
          <a:p>
            <a:pPr>
              <a:lnSpc>
                <a:spcPct val="150000"/>
              </a:lnSpc>
            </a:pPr>
            <a:r>
              <a:rPr lang="en-US" sz="1100" b="0" i="0" u="none" strike="noStrike" cap="none" dirty="0" smtClean="0">
                <a:solidFill>
                  <a:srgbClr val="000000"/>
                </a:solidFill>
                <a:effectLst/>
                <a:latin typeface="Arial"/>
                <a:ea typeface="Arial"/>
                <a:cs typeface="Arial"/>
                <a:sym typeface="Arial"/>
              </a:rPr>
              <a:t>Ronald H.L.M. Ramsay Index (submission in </a:t>
            </a:r>
            <a:r>
              <a:rPr lang="en-US" sz="1100" b="0" i="0" u="none" strike="noStrike" cap="none" dirty="0" smtClean="0">
                <a:solidFill>
                  <a:srgbClr val="000000"/>
                </a:solidFill>
                <a:effectLst/>
                <a:latin typeface="Arial"/>
                <a:ea typeface="Arial"/>
                <a:cs typeface="Arial"/>
                <a:sym typeface="Arial"/>
              </a:rPr>
              <a:t>progress): </a:t>
            </a:r>
            <a:r>
              <a:rPr lang="en-US" sz="1100" b="0" i="0" u="sng" strike="noStrike" cap="none" dirty="0" smtClean="0">
                <a:solidFill>
                  <a:srgbClr val="000000"/>
                </a:solidFill>
                <a:effectLst/>
                <a:latin typeface="Arial"/>
                <a:ea typeface="Arial"/>
                <a:cs typeface="Arial"/>
                <a:sym typeface="Arial"/>
                <a:hlinkClick r:id="rId7"/>
              </a:rPr>
              <a:t>https://hdl.handle.net/10365/29405</a:t>
            </a:r>
            <a:r>
              <a:rPr lang="en-US" sz="1100" b="0" i="0" u="none" strike="noStrike" cap="none" dirty="0" smtClean="0">
                <a:solidFill>
                  <a:srgbClr val="000000"/>
                </a:solidFill>
                <a:effectLst/>
                <a:latin typeface="Arial"/>
                <a:ea typeface="Arial"/>
                <a:cs typeface="Arial"/>
                <a:sym typeface="Arial"/>
              </a:rPr>
              <a:t> </a:t>
            </a:r>
          </a:p>
          <a:p>
            <a:pPr marL="0" lvl="0" indent="0" algn="l" rtl="0">
              <a:lnSpc>
                <a:spcPct val="115000"/>
              </a:lnSpc>
              <a:spcBef>
                <a:spcPts val="0"/>
              </a:spcBef>
              <a:spcAft>
                <a:spcPts val="0"/>
              </a:spcAft>
              <a:buClr>
                <a:schemeClr val="dk1"/>
              </a:buClr>
              <a:buSzPts val="1100"/>
              <a:buFont typeface="Arial"/>
              <a:buNone/>
            </a:pPr>
            <a:endParaRPr lang="en" dirty="0" smtClean="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dirty="0" smtClean="0">
                <a:solidFill>
                  <a:schemeClr val="dk1"/>
                </a:solidFill>
              </a:rPr>
              <a:t>We </a:t>
            </a:r>
            <a:r>
              <a:rPr lang="en" dirty="0">
                <a:solidFill>
                  <a:schemeClr val="dk1"/>
                </a:solidFill>
              </a:rPr>
              <a:t>wanted to take a few minutes to show you </a:t>
            </a:r>
            <a:r>
              <a:rPr lang="en" dirty="0" smtClean="0">
                <a:solidFill>
                  <a:schemeClr val="dk1"/>
                </a:solidFill>
              </a:rPr>
              <a:t>examples </a:t>
            </a:r>
            <a:r>
              <a:rPr lang="en" dirty="0">
                <a:solidFill>
                  <a:schemeClr val="dk1"/>
                </a:solidFill>
              </a:rPr>
              <a:t>of these documents, which are the result of our partnerships with researchers. We won’t have time to go over each of these records, but in short, there is an example of a thesis record, an architecture thesis, the University Distinguished Professor </a:t>
            </a:r>
            <a:r>
              <a:rPr lang="en" dirty="0" smtClean="0">
                <a:solidFill>
                  <a:schemeClr val="dk1"/>
                </a:solidFill>
              </a:rPr>
              <a:t>collection, </a:t>
            </a:r>
            <a:r>
              <a:rPr lang="en" dirty="0">
                <a:solidFill>
                  <a:schemeClr val="dk1"/>
                </a:solidFill>
              </a:rPr>
              <a:t>a faculty </a:t>
            </a:r>
            <a:r>
              <a:rPr lang="en" dirty="0" smtClean="0">
                <a:solidFill>
                  <a:schemeClr val="dk1"/>
                </a:solidFill>
              </a:rPr>
              <a:t>pre-print research </a:t>
            </a:r>
            <a:r>
              <a:rPr lang="en" dirty="0">
                <a:solidFill>
                  <a:schemeClr val="dk1"/>
                </a:solidFill>
              </a:rPr>
              <a:t>article, and an index project that we completed with one of our architecture faculty members.</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dirty="0" smtClean="0">
                <a:solidFill>
                  <a:schemeClr val="dk1"/>
                </a:solidFill>
              </a:rPr>
              <a:t>We will start with </a:t>
            </a:r>
            <a:r>
              <a:rPr lang="en" dirty="0">
                <a:solidFill>
                  <a:schemeClr val="dk1"/>
                </a:solidFill>
              </a:rPr>
              <a:t>the first thesis record example, which can give you an idea of how we designed most of our thesis records to fit the Graduate School’s access needs. </a:t>
            </a:r>
            <a:r>
              <a:rPr lang="en" dirty="0" smtClean="0">
                <a:solidFill>
                  <a:schemeClr val="dk1"/>
                </a:solidFill>
              </a:rPr>
              <a:t>As </a:t>
            </a:r>
            <a:r>
              <a:rPr lang="en" dirty="0">
                <a:solidFill>
                  <a:schemeClr val="dk1"/>
                </a:solidFill>
              </a:rPr>
              <a:t>you can see in the simple item view, most of the core information is prominently displayed for the user. The Graduate School wanted to feature information such as title, creator abstract, and degree fulfilled. You can also see that the work belongs to the collection of its affiliated College. The document itself is also available under the View/Open heading, which will take you to the PDF version of the thesis that has been formatted by the Graduate School and also includes our signature mask to cover committee member signatures </a:t>
            </a:r>
            <a:r>
              <a:rPr lang="en" dirty="0" smtClean="0">
                <a:solidFill>
                  <a:schemeClr val="dk1"/>
                </a:solidFill>
              </a:rPr>
              <a:t>(protection from identity</a:t>
            </a:r>
            <a:r>
              <a:rPr lang="en" baseline="0" dirty="0" smtClean="0">
                <a:solidFill>
                  <a:schemeClr val="dk1"/>
                </a:solidFill>
              </a:rPr>
              <a:t> theft)</a:t>
            </a:r>
            <a:r>
              <a:rPr lang="en" dirty="0" smtClean="0">
                <a:solidFill>
                  <a:schemeClr val="dk1"/>
                </a:solidFill>
              </a:rPr>
              <a:t>. </a:t>
            </a:r>
            <a:r>
              <a:rPr lang="en" dirty="0">
                <a:solidFill>
                  <a:schemeClr val="dk1"/>
                </a:solidFill>
              </a:rPr>
              <a:t>If we move back to the record, there is also the option to see more metadata </a:t>
            </a:r>
            <a:r>
              <a:rPr lang="en" dirty="0" smtClean="0">
                <a:solidFill>
                  <a:schemeClr val="dk1"/>
                </a:solidFill>
              </a:rPr>
              <a:t>using</a:t>
            </a:r>
            <a:r>
              <a:rPr lang="en" baseline="0" dirty="0" smtClean="0">
                <a:solidFill>
                  <a:schemeClr val="dk1"/>
                </a:solidFill>
              </a:rPr>
              <a:t> the </a:t>
            </a:r>
            <a:r>
              <a:rPr lang="en" b="1" baseline="0" dirty="0" smtClean="0">
                <a:solidFill>
                  <a:schemeClr val="dk1"/>
                </a:solidFill>
              </a:rPr>
              <a:t>Show full item record </a:t>
            </a:r>
            <a:r>
              <a:rPr lang="en" b="0" baseline="0" dirty="0" smtClean="0">
                <a:solidFill>
                  <a:schemeClr val="dk1"/>
                </a:solidFill>
              </a:rPr>
              <a:t>option to the left,</a:t>
            </a:r>
            <a:r>
              <a:rPr lang="en" dirty="0" smtClean="0">
                <a:solidFill>
                  <a:schemeClr val="dk1"/>
                </a:solidFill>
              </a:rPr>
              <a:t> </a:t>
            </a:r>
            <a:r>
              <a:rPr lang="en" dirty="0">
                <a:solidFill>
                  <a:schemeClr val="dk1"/>
                </a:solidFill>
              </a:rPr>
              <a:t>and this includes more creator information, rights statements, and subjects that can be browsed. We worked with the graduate school to determine which fields were important for their records, but we also wanted to allow the students and future users to discover these documents by browsing </a:t>
            </a:r>
            <a:r>
              <a:rPr lang="en" dirty="0" smtClean="0">
                <a:solidFill>
                  <a:schemeClr val="dk1"/>
                </a:solidFill>
              </a:rPr>
              <a:t>creators,</a:t>
            </a:r>
            <a:r>
              <a:rPr lang="en" baseline="0" dirty="0" smtClean="0">
                <a:solidFill>
                  <a:schemeClr val="dk1"/>
                </a:solidFill>
              </a:rPr>
              <a:t> </a:t>
            </a:r>
            <a:r>
              <a:rPr lang="en" dirty="0" smtClean="0">
                <a:solidFill>
                  <a:schemeClr val="dk1"/>
                </a:solidFill>
              </a:rPr>
              <a:t>subjects, and keywords.</a:t>
            </a:r>
            <a:r>
              <a:rPr lang="en" baseline="0" dirty="0" smtClean="0">
                <a:solidFill>
                  <a:schemeClr val="dk1"/>
                </a:solidFill>
              </a:rPr>
              <a:t> </a:t>
            </a:r>
            <a:r>
              <a:rPr lang="en" dirty="0" smtClean="0">
                <a:solidFill>
                  <a:schemeClr val="dk1"/>
                </a:solidFill>
              </a:rPr>
              <a:t>There is also an </a:t>
            </a:r>
            <a:r>
              <a:rPr lang="en" dirty="0">
                <a:solidFill>
                  <a:schemeClr val="dk1"/>
                </a:solidFill>
              </a:rPr>
              <a:t>award-winning architecture thesis with similar metadata, </a:t>
            </a:r>
            <a:r>
              <a:rPr lang="en" dirty="0" smtClean="0">
                <a:solidFill>
                  <a:schemeClr val="dk1"/>
                </a:solidFill>
              </a:rPr>
              <a:t>and it contains </a:t>
            </a:r>
            <a:r>
              <a:rPr lang="en" dirty="0">
                <a:solidFill>
                  <a:schemeClr val="dk1"/>
                </a:solidFill>
              </a:rPr>
              <a:t>multiple files </a:t>
            </a:r>
            <a:r>
              <a:rPr lang="en" dirty="0" smtClean="0">
                <a:solidFill>
                  <a:schemeClr val="dk1"/>
                </a:solidFill>
              </a:rPr>
              <a:t>as</a:t>
            </a:r>
            <a:r>
              <a:rPr lang="en" baseline="0" dirty="0" smtClean="0">
                <a:solidFill>
                  <a:schemeClr val="dk1"/>
                </a:solidFill>
              </a:rPr>
              <a:t> well as</a:t>
            </a:r>
            <a:r>
              <a:rPr lang="en" dirty="0" smtClean="0">
                <a:solidFill>
                  <a:schemeClr val="dk1"/>
                </a:solidFill>
              </a:rPr>
              <a:t> </a:t>
            </a:r>
            <a:r>
              <a:rPr lang="en" dirty="0">
                <a:solidFill>
                  <a:schemeClr val="dk1"/>
                </a:solidFill>
              </a:rPr>
              <a:t>drafted plans for a new library.</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The faculty research examples will also display a number of collections and pre-print document examples, but we would like to highlight the index compiled by Ronald Ramsay, one of our architecture faculty </a:t>
            </a:r>
            <a:r>
              <a:rPr lang="en" dirty="0" smtClean="0">
                <a:solidFill>
                  <a:schemeClr val="dk1"/>
                </a:solidFill>
              </a:rPr>
              <a:t>members. </a:t>
            </a:r>
            <a:r>
              <a:rPr lang="en" dirty="0">
                <a:solidFill>
                  <a:schemeClr val="dk1"/>
                </a:solidFill>
              </a:rPr>
              <a:t>The record includes several core and enhanced metadata elements, but this document represents a deeper research partnership since we were </a:t>
            </a:r>
            <a:r>
              <a:rPr lang="en" dirty="0" smtClean="0">
                <a:solidFill>
                  <a:schemeClr val="dk1"/>
                </a:solidFill>
              </a:rPr>
              <a:t>involved </a:t>
            </a:r>
            <a:r>
              <a:rPr lang="en" dirty="0">
                <a:solidFill>
                  <a:schemeClr val="dk1"/>
                </a:solidFill>
              </a:rPr>
              <a:t>in formatting the document itself. Ron Ramsay had created an index of Great Plains architects for his Geocities website, and as you may know, the Geocities domain </a:t>
            </a:r>
            <a:r>
              <a:rPr lang="en" dirty="0" smtClean="0">
                <a:solidFill>
                  <a:schemeClr val="dk1"/>
                </a:solidFill>
              </a:rPr>
              <a:t>is</a:t>
            </a:r>
            <a:r>
              <a:rPr lang="en" baseline="0" dirty="0" smtClean="0">
                <a:solidFill>
                  <a:schemeClr val="dk1"/>
                </a:solidFill>
              </a:rPr>
              <a:t> no longer active. </a:t>
            </a:r>
            <a:r>
              <a:rPr lang="en" dirty="0" smtClean="0">
                <a:solidFill>
                  <a:schemeClr val="dk1"/>
                </a:solidFill>
              </a:rPr>
              <a:t>Fortunately</a:t>
            </a:r>
            <a:r>
              <a:rPr lang="en" dirty="0">
                <a:solidFill>
                  <a:schemeClr val="dk1"/>
                </a:solidFill>
              </a:rPr>
              <a:t>, Ron had printed the index pages and saved them in a binder, which Jenny was able to scan and use text recognition to build a digital copy. We then formatted the document to include written notes from Ron, an interactive table of contents with architect names, and other features. It has been a wonderful project to work on, because it allows Ron to </a:t>
            </a:r>
            <a:r>
              <a:rPr lang="en" dirty="0" smtClean="0">
                <a:solidFill>
                  <a:schemeClr val="dk1"/>
                </a:solidFill>
              </a:rPr>
              <a:t>share his work on a new platform and essentially preserve part of his legacy as a researcher.</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5934bd6b2d_0_3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5934bd6b2d_0_3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smtClean="0">
                <a:solidFill>
                  <a:schemeClr val="dk1"/>
                </a:solidFill>
              </a:rPr>
              <a:t>How </a:t>
            </a:r>
            <a:r>
              <a:rPr lang="en" dirty="0">
                <a:solidFill>
                  <a:schemeClr val="dk1"/>
                </a:solidFill>
              </a:rPr>
              <a:t>did these records and document access options come to be? </a:t>
            </a:r>
            <a:r>
              <a:rPr lang="en" dirty="0" smtClean="0">
                <a:solidFill>
                  <a:schemeClr val="dk1"/>
                </a:solidFill>
              </a:rPr>
              <a:t>The workflow </a:t>
            </a:r>
            <a:r>
              <a:rPr lang="en" dirty="0">
                <a:solidFill>
                  <a:schemeClr val="dk1"/>
                </a:solidFill>
              </a:rPr>
              <a:t>has been evolving over the past two years at NDSU to enrich the DSpace </a:t>
            </a:r>
            <a:r>
              <a:rPr lang="en" dirty="0" smtClean="0">
                <a:solidFill>
                  <a:schemeClr val="dk1"/>
                </a:solidFill>
              </a:rPr>
              <a:t>platform.</a:t>
            </a:r>
            <a:r>
              <a:rPr lang="en" baseline="0" dirty="0">
                <a:solidFill>
                  <a:schemeClr val="dk1"/>
                </a:solidFill>
              </a:rPr>
              <a:t> </a:t>
            </a:r>
            <a:r>
              <a:rPr lang="en" dirty="0" smtClean="0">
                <a:solidFill>
                  <a:schemeClr val="dk1"/>
                </a:solidFill>
              </a:rPr>
              <a:t>We have </a:t>
            </a:r>
            <a:r>
              <a:rPr lang="en" dirty="0">
                <a:solidFill>
                  <a:schemeClr val="dk1"/>
                </a:solidFill>
              </a:rPr>
              <a:t>the DSpace platform itself, now on Version 6, and its related system features. Amy Reese, our Head of Systems and Digital Strategies, began working with our earlier version of DSpace back in 2015 and she coordinated much of the restructuring, feature enhancement, and other aspects of repository searching. Our Systems Department has also made it possible to harvest records to our Primo Discovery Layer, which is why it is important that we follow proper metadata standards and subject analysis.</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Our submission process has also evolved over the years to include options for researchers to share documents and details over email, external drives, and cloud </a:t>
            </a:r>
            <a:r>
              <a:rPr lang="en" dirty="0" smtClean="0">
                <a:solidFill>
                  <a:schemeClr val="dk1"/>
                </a:solidFill>
              </a:rPr>
              <a:t>platforms.</a:t>
            </a:r>
            <a:r>
              <a:rPr lang="en" baseline="0" dirty="0">
                <a:solidFill>
                  <a:schemeClr val="dk1"/>
                </a:solidFill>
              </a:rPr>
              <a:t> </a:t>
            </a:r>
            <a:r>
              <a:rPr lang="en" dirty="0" smtClean="0">
                <a:solidFill>
                  <a:schemeClr val="dk1"/>
                </a:solidFill>
              </a:rPr>
              <a:t>Rex</a:t>
            </a:r>
            <a:r>
              <a:rPr lang="en" baseline="0" dirty="0" smtClean="0">
                <a:solidFill>
                  <a:schemeClr val="dk1"/>
                </a:solidFill>
              </a:rPr>
              <a:t> </a:t>
            </a:r>
            <a:r>
              <a:rPr lang="en" baseline="0" dirty="0" smtClean="0">
                <a:solidFill>
                  <a:schemeClr val="dk1"/>
                </a:solidFill>
              </a:rPr>
              <a:t>Hughes has also </a:t>
            </a:r>
            <a:r>
              <a:rPr lang="en" dirty="0" smtClean="0">
                <a:solidFill>
                  <a:schemeClr val="dk1"/>
                </a:solidFill>
              </a:rPr>
              <a:t>worked </a:t>
            </a:r>
            <a:r>
              <a:rPr lang="en" dirty="0">
                <a:solidFill>
                  <a:schemeClr val="dk1"/>
                </a:solidFill>
              </a:rPr>
              <a:t>with our repository group to establish metadata standards for Dublin Core based upon DCMI, proper taxonomies, </a:t>
            </a:r>
            <a:r>
              <a:rPr lang="en" dirty="0" smtClean="0">
                <a:solidFill>
                  <a:schemeClr val="dk1"/>
                </a:solidFill>
              </a:rPr>
              <a:t>crosswalks, and </a:t>
            </a:r>
            <a:r>
              <a:rPr lang="en" dirty="0">
                <a:solidFill>
                  <a:schemeClr val="dk1"/>
                </a:solidFill>
              </a:rPr>
              <a:t>other standards. We now keep track of our schema decisions in a group handbook and the DC schema </a:t>
            </a:r>
            <a:r>
              <a:rPr lang="en" dirty="0" smtClean="0">
                <a:solidFill>
                  <a:schemeClr val="dk1"/>
                </a:solidFill>
              </a:rPr>
              <a:t>exists within </a:t>
            </a:r>
            <a:r>
              <a:rPr lang="en" dirty="0">
                <a:solidFill>
                  <a:schemeClr val="dk1"/>
                </a:solidFill>
              </a:rPr>
              <a:t>the repository itself.</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Finally, we have also made a point of working closely with our researchers and fostering the partnership beyond the submission process. We will follow up with researchers by giving them the permanent link to the finished repository record, and we have stayed in constant communication with the Graduate School as disquisitions are uploaded. A strong partnership with our researchers will enable us to work well with them in the future and continue to strengthen the collections of the NDSU Repository.</a:t>
            </a:r>
            <a:endParaRPr dirty="0">
              <a:solidFill>
                <a:schemeClr val="dk1"/>
              </a:solidFill>
            </a:endParaRPr>
          </a:p>
          <a:p>
            <a:pPr marL="0" lvl="0" indent="0" algn="l" rtl="0">
              <a:lnSpc>
                <a:spcPct val="115000"/>
              </a:lnSpc>
              <a:spcBef>
                <a:spcPts val="0"/>
              </a:spcBef>
              <a:spcAft>
                <a:spcPts val="0"/>
              </a:spcAft>
              <a:buNone/>
            </a:pPr>
            <a:endParaRPr dirty="0">
              <a:solidFill>
                <a:schemeClr val="dk1"/>
              </a:solidFill>
            </a:endParaRPr>
          </a:p>
          <a:p>
            <a:pPr marL="0" lvl="0" indent="0" algn="l" rtl="0">
              <a:lnSpc>
                <a:spcPct val="115000"/>
              </a:lnSpc>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5934bd6b2d_0_2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0" name="Google Shape;340;g5934bd6b2d_0_2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We have had several successes in partnering with units on campus as well as individual researchers over the past 10 years, and we’ve also faced some challenges along the way. </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When we started with Version 1 of DSpace, we allowed NDSU students and faculty to register </a:t>
            </a:r>
            <a:r>
              <a:rPr lang="en" dirty="0" smtClean="0">
                <a:solidFill>
                  <a:schemeClr val="dk1"/>
                </a:solidFill>
              </a:rPr>
              <a:t>for</a:t>
            </a:r>
            <a:r>
              <a:rPr lang="en" baseline="0" dirty="0" smtClean="0">
                <a:solidFill>
                  <a:schemeClr val="dk1"/>
                </a:solidFill>
              </a:rPr>
              <a:t> </a:t>
            </a:r>
            <a:r>
              <a:rPr lang="en" dirty="0" smtClean="0">
                <a:solidFill>
                  <a:schemeClr val="dk1"/>
                </a:solidFill>
              </a:rPr>
              <a:t>an </a:t>
            </a:r>
            <a:r>
              <a:rPr lang="en" dirty="0">
                <a:solidFill>
                  <a:schemeClr val="dk1"/>
                </a:solidFill>
              </a:rPr>
              <a:t>account in the </a:t>
            </a:r>
            <a:r>
              <a:rPr lang="en" dirty="0" smtClean="0">
                <a:solidFill>
                  <a:schemeClr val="dk1"/>
                </a:solidFill>
              </a:rPr>
              <a:t>repository</a:t>
            </a:r>
            <a:r>
              <a:rPr lang="en" dirty="0">
                <a:solidFill>
                  <a:schemeClr val="dk1"/>
                </a:solidFill>
              </a:rPr>
              <a:t>; however, this also required further configurations to allow them to submit their items to the appropriate collection, which was a bit cumbersome. When we upgraded to Version 6, we decided not to allow direct submissions. This allowed submissions to be initiated and funneled through the email contacts on the Repository homepage. We still feel this could be </a:t>
            </a:r>
            <a:r>
              <a:rPr lang="en" dirty="0" smtClean="0">
                <a:solidFill>
                  <a:schemeClr val="dk1"/>
                </a:solidFill>
              </a:rPr>
              <a:t>a slight barrier </a:t>
            </a:r>
            <a:r>
              <a:rPr lang="en" dirty="0">
                <a:solidFill>
                  <a:schemeClr val="dk1"/>
                </a:solidFill>
              </a:rPr>
              <a:t>for individuals, as the files then have to be shared via email, </a:t>
            </a:r>
            <a:r>
              <a:rPr lang="en" dirty="0" smtClean="0">
                <a:solidFill>
                  <a:schemeClr val="dk1"/>
                </a:solidFill>
              </a:rPr>
              <a:t>external drive, Google </a:t>
            </a:r>
            <a:r>
              <a:rPr lang="en" dirty="0">
                <a:solidFill>
                  <a:schemeClr val="dk1"/>
                </a:solidFill>
              </a:rPr>
              <a:t>Drive</a:t>
            </a:r>
            <a:r>
              <a:rPr lang="en" dirty="0" smtClean="0">
                <a:solidFill>
                  <a:schemeClr val="dk1"/>
                </a:solidFill>
              </a:rPr>
              <a:t>, or </a:t>
            </a:r>
            <a:r>
              <a:rPr lang="en" dirty="0">
                <a:solidFill>
                  <a:schemeClr val="dk1"/>
                </a:solidFill>
              </a:rPr>
              <a:t>OneDrive; </a:t>
            </a:r>
            <a:r>
              <a:rPr lang="en" dirty="0" smtClean="0">
                <a:solidFill>
                  <a:schemeClr val="dk1"/>
                </a:solidFill>
              </a:rPr>
              <a:t>however, </a:t>
            </a:r>
            <a:r>
              <a:rPr lang="en" dirty="0">
                <a:solidFill>
                  <a:schemeClr val="dk1"/>
                </a:solidFill>
              </a:rPr>
              <a:t>it does work nicely in cases where departments share a lot of files with us. We would </a:t>
            </a:r>
            <a:r>
              <a:rPr lang="en" dirty="0" smtClean="0">
                <a:solidFill>
                  <a:schemeClr val="dk1"/>
                </a:solidFill>
              </a:rPr>
              <a:t>like </a:t>
            </a:r>
            <a:r>
              <a:rPr lang="en" dirty="0">
                <a:solidFill>
                  <a:schemeClr val="dk1"/>
                </a:solidFill>
              </a:rPr>
              <a:t>to work with our Systems staff </a:t>
            </a:r>
            <a:r>
              <a:rPr lang="en" dirty="0" smtClean="0">
                <a:solidFill>
                  <a:schemeClr val="dk1"/>
                </a:solidFill>
              </a:rPr>
              <a:t>to</a:t>
            </a:r>
            <a:r>
              <a:rPr lang="en" baseline="0" dirty="0" smtClean="0">
                <a:solidFill>
                  <a:schemeClr val="dk1"/>
                </a:solidFill>
              </a:rPr>
              <a:t> develop</a:t>
            </a:r>
            <a:r>
              <a:rPr lang="en" dirty="0" smtClean="0">
                <a:solidFill>
                  <a:schemeClr val="dk1"/>
                </a:solidFill>
              </a:rPr>
              <a:t> </a:t>
            </a:r>
            <a:r>
              <a:rPr lang="en" dirty="0">
                <a:solidFill>
                  <a:schemeClr val="dk1"/>
                </a:solidFill>
              </a:rPr>
              <a:t>a web form that can be used for individual submissions, </a:t>
            </a:r>
            <a:r>
              <a:rPr lang="en" dirty="0" smtClean="0">
                <a:solidFill>
                  <a:schemeClr val="dk1"/>
                </a:solidFill>
              </a:rPr>
              <a:t>which will </a:t>
            </a:r>
            <a:r>
              <a:rPr lang="en" dirty="0">
                <a:solidFill>
                  <a:schemeClr val="dk1"/>
                </a:solidFill>
              </a:rPr>
              <a:t>then go to a brief review stage to ensure all the necessary metadata is present and </a:t>
            </a:r>
            <a:r>
              <a:rPr lang="en" dirty="0" smtClean="0">
                <a:solidFill>
                  <a:schemeClr val="dk1"/>
                </a:solidFill>
              </a:rPr>
              <a:t>corrected </a:t>
            </a:r>
            <a:r>
              <a:rPr lang="en" dirty="0">
                <a:solidFill>
                  <a:schemeClr val="dk1"/>
                </a:solidFill>
              </a:rPr>
              <a:t>prior </a:t>
            </a:r>
            <a:r>
              <a:rPr lang="en" dirty="0" smtClean="0">
                <a:solidFill>
                  <a:schemeClr val="dk1"/>
                </a:solidFill>
              </a:rPr>
              <a:t>to</a:t>
            </a:r>
            <a:r>
              <a:rPr lang="en" baseline="0" dirty="0" smtClean="0">
                <a:solidFill>
                  <a:schemeClr val="dk1"/>
                </a:solidFill>
              </a:rPr>
              <a:t> adding the files to the IR</a:t>
            </a:r>
            <a:r>
              <a:rPr lang="en" dirty="0" smtClean="0">
                <a:solidFill>
                  <a:schemeClr val="dk1"/>
                </a:solidFill>
              </a:rPr>
              <a:t>. </a:t>
            </a: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Another area </a:t>
            </a:r>
            <a:r>
              <a:rPr lang="en" dirty="0" smtClean="0">
                <a:solidFill>
                  <a:schemeClr val="dk1"/>
                </a:solidFill>
              </a:rPr>
              <a:t>with which we</a:t>
            </a:r>
            <a:r>
              <a:rPr lang="en" baseline="0" dirty="0" smtClean="0">
                <a:solidFill>
                  <a:schemeClr val="dk1"/>
                </a:solidFill>
              </a:rPr>
              <a:t> have struggled has been </a:t>
            </a:r>
            <a:r>
              <a:rPr lang="en" dirty="0" smtClean="0">
                <a:solidFill>
                  <a:schemeClr val="dk1"/>
                </a:solidFill>
              </a:rPr>
              <a:t>outreach </a:t>
            </a:r>
            <a:r>
              <a:rPr lang="en" dirty="0">
                <a:solidFill>
                  <a:schemeClr val="dk1"/>
                </a:solidFill>
              </a:rPr>
              <a:t>to and/or buy-in from faculty to obtain their scholarly content. Some faculty </a:t>
            </a:r>
            <a:r>
              <a:rPr lang="en" dirty="0" smtClean="0">
                <a:solidFill>
                  <a:schemeClr val="dk1"/>
                </a:solidFill>
              </a:rPr>
              <a:t>are still unaware that the repository exists or they do not know its purpose. </a:t>
            </a:r>
            <a:r>
              <a:rPr lang="en" dirty="0">
                <a:solidFill>
                  <a:schemeClr val="dk1"/>
                </a:solidFill>
              </a:rPr>
              <a:t>In the past two years, we have been working on library discovery </a:t>
            </a:r>
            <a:r>
              <a:rPr lang="en" dirty="0" smtClean="0">
                <a:solidFill>
                  <a:schemeClr val="dk1"/>
                </a:solidFill>
              </a:rPr>
              <a:t>systems (Primo harvest), marketing materials, </a:t>
            </a:r>
            <a:r>
              <a:rPr lang="en" dirty="0">
                <a:solidFill>
                  <a:schemeClr val="dk1"/>
                </a:solidFill>
              </a:rPr>
              <a:t>social media postings, </a:t>
            </a:r>
            <a:r>
              <a:rPr lang="en" dirty="0" smtClean="0">
                <a:solidFill>
                  <a:schemeClr val="dk1"/>
                </a:solidFill>
              </a:rPr>
              <a:t>and sharing information at department meetings (library liaisons).</a:t>
            </a:r>
            <a:r>
              <a:rPr lang="en" baseline="0" dirty="0" smtClean="0">
                <a:solidFill>
                  <a:schemeClr val="dk1"/>
                </a:solidFill>
              </a:rPr>
              <a:t> U</a:t>
            </a:r>
            <a:r>
              <a:rPr lang="en" dirty="0" smtClean="0">
                <a:solidFill>
                  <a:schemeClr val="dk1"/>
                </a:solidFill>
              </a:rPr>
              <a:t>niversity </a:t>
            </a:r>
            <a:r>
              <a:rPr lang="en" dirty="0">
                <a:solidFill>
                  <a:schemeClr val="dk1"/>
                </a:solidFill>
              </a:rPr>
              <a:t>news </a:t>
            </a:r>
            <a:r>
              <a:rPr lang="en" dirty="0" smtClean="0">
                <a:solidFill>
                  <a:schemeClr val="dk1"/>
                </a:solidFill>
              </a:rPr>
              <a:t>has</a:t>
            </a:r>
            <a:r>
              <a:rPr lang="en" baseline="0" dirty="0" smtClean="0">
                <a:solidFill>
                  <a:schemeClr val="dk1"/>
                </a:solidFill>
              </a:rPr>
              <a:t> also</a:t>
            </a:r>
            <a:r>
              <a:rPr lang="en" dirty="0" smtClean="0">
                <a:solidFill>
                  <a:schemeClr val="dk1"/>
                </a:solidFill>
              </a:rPr>
              <a:t> helped </a:t>
            </a:r>
            <a:r>
              <a:rPr lang="en" dirty="0">
                <a:solidFill>
                  <a:schemeClr val="dk1"/>
                </a:solidFill>
              </a:rPr>
              <a:t>make </a:t>
            </a:r>
            <a:r>
              <a:rPr lang="en" dirty="0" smtClean="0">
                <a:solidFill>
                  <a:schemeClr val="dk1"/>
                </a:solidFill>
              </a:rPr>
              <a:t>the IR </a:t>
            </a:r>
            <a:r>
              <a:rPr lang="en" dirty="0">
                <a:solidFill>
                  <a:schemeClr val="dk1"/>
                </a:solidFill>
              </a:rPr>
              <a:t>more </a:t>
            </a:r>
            <a:r>
              <a:rPr lang="en" dirty="0" smtClean="0">
                <a:solidFill>
                  <a:schemeClr val="dk1"/>
                </a:solidFill>
              </a:rPr>
              <a:t>visible.</a:t>
            </a:r>
            <a:r>
              <a:rPr lang="en" baseline="0" dirty="0" smtClean="0">
                <a:solidFill>
                  <a:schemeClr val="dk1"/>
                </a:solidFill>
              </a:rPr>
              <a:t> Recently, our university president, </a:t>
            </a:r>
            <a:r>
              <a:rPr lang="en" dirty="0" smtClean="0">
                <a:solidFill>
                  <a:schemeClr val="dk1"/>
                </a:solidFill>
              </a:rPr>
              <a:t>Dean </a:t>
            </a:r>
            <a:r>
              <a:rPr lang="en" dirty="0">
                <a:solidFill>
                  <a:schemeClr val="dk1"/>
                </a:solidFill>
              </a:rPr>
              <a:t>L. </a:t>
            </a:r>
            <a:r>
              <a:rPr lang="en" dirty="0" smtClean="0">
                <a:solidFill>
                  <a:schemeClr val="dk1"/>
                </a:solidFill>
              </a:rPr>
              <a:t>Bresciani, shared the Teddy </a:t>
            </a:r>
            <a:r>
              <a:rPr lang="en" dirty="0">
                <a:solidFill>
                  <a:schemeClr val="dk1"/>
                </a:solidFill>
              </a:rPr>
              <a:t>Roosevelt </a:t>
            </a:r>
            <a:r>
              <a:rPr lang="en" dirty="0" smtClean="0">
                <a:solidFill>
                  <a:schemeClr val="dk1"/>
                </a:solidFill>
              </a:rPr>
              <a:t>Library &amp; Museum</a:t>
            </a:r>
            <a:r>
              <a:rPr lang="en" baseline="0" dirty="0" smtClean="0">
                <a:solidFill>
                  <a:schemeClr val="dk1"/>
                </a:solidFill>
              </a:rPr>
              <a:t> Luncheon </a:t>
            </a:r>
            <a:r>
              <a:rPr lang="en" dirty="0" smtClean="0">
                <a:solidFill>
                  <a:schemeClr val="dk1"/>
                </a:solidFill>
              </a:rPr>
              <a:t>content on Facebook </a:t>
            </a:r>
            <a:r>
              <a:rPr lang="en" dirty="0">
                <a:solidFill>
                  <a:schemeClr val="dk1"/>
                </a:solidFill>
              </a:rPr>
              <a:t>(</a:t>
            </a:r>
            <a:r>
              <a:rPr lang="en" u="sng" dirty="0">
                <a:solidFill>
                  <a:srgbClr val="0000FF"/>
                </a:solidFill>
                <a:hlinkClick r:id="rId3"/>
              </a:rPr>
              <a:t>https://hdl.handle.net/10365/29451</a:t>
            </a:r>
            <a:r>
              <a:rPr lang="en" dirty="0" smtClean="0">
                <a:solidFill>
                  <a:schemeClr val="dk1"/>
                </a:solidFill>
              </a:rPr>
              <a:t>).</a:t>
            </a:r>
          </a:p>
          <a:p>
            <a:pPr marL="0" lvl="0" indent="0" algn="l" rtl="0">
              <a:lnSpc>
                <a:spcPct val="115000"/>
              </a:lnSpc>
              <a:spcBef>
                <a:spcPts val="0"/>
              </a:spcBef>
              <a:spcAft>
                <a:spcPts val="0"/>
              </a:spcAft>
              <a:buClr>
                <a:schemeClr val="dk1"/>
              </a:buClr>
              <a:buSzPts val="1100"/>
              <a:buFont typeface="Arial"/>
              <a:buNone/>
            </a:pPr>
            <a:endParaRPr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dirty="0">
                <a:solidFill>
                  <a:schemeClr val="dk1"/>
                </a:solidFill>
              </a:rPr>
              <a:t>The third area where we plan to make improvements in the coming months is with statistics. DSpace lacks file download statistics and other granular details. We’ll be exploring Google Analytics and Altmetrics as supplementary statistics, and we recently just learned about RAMP (Repository Analytics and Metrics Portal) as another possible option. </a:t>
            </a:r>
            <a:endParaRPr dirty="0">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g572572abe7_1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 name="Google Shape;349;g572572abe7_1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solidFill>
                  <a:schemeClr val="dk1"/>
                </a:solidFill>
              </a:rPr>
              <a:t>In conclusion, we wanted to summarize our presentation with ways that we believe the repository can enhance the research process.</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First, </a:t>
            </a:r>
            <a:r>
              <a:rPr lang="en" dirty="0" smtClean="0">
                <a:solidFill>
                  <a:schemeClr val="dk1"/>
                </a:solidFill>
              </a:rPr>
              <a:t>there</a:t>
            </a:r>
            <a:r>
              <a:rPr lang="en" baseline="0" dirty="0" smtClean="0">
                <a:solidFill>
                  <a:schemeClr val="dk1"/>
                </a:solidFill>
              </a:rPr>
              <a:t> is</a:t>
            </a:r>
            <a:r>
              <a:rPr lang="en" dirty="0" smtClean="0">
                <a:solidFill>
                  <a:schemeClr val="dk1"/>
                </a:solidFill>
              </a:rPr>
              <a:t> </a:t>
            </a:r>
            <a:r>
              <a:rPr lang="en" b="1" dirty="0">
                <a:solidFill>
                  <a:schemeClr val="dk1"/>
                </a:solidFill>
              </a:rPr>
              <a:t>Preservation</a:t>
            </a:r>
            <a:r>
              <a:rPr lang="en" dirty="0">
                <a:solidFill>
                  <a:schemeClr val="dk1"/>
                </a:solidFill>
              </a:rPr>
              <a:t>: it allows researchers to preserve their output in a single location, where it will be preserved on a server and curated by library staff. </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Second, it provides a means of </a:t>
            </a:r>
            <a:r>
              <a:rPr lang="en" b="1" dirty="0">
                <a:solidFill>
                  <a:schemeClr val="dk1"/>
                </a:solidFill>
              </a:rPr>
              <a:t>Accessing </a:t>
            </a:r>
            <a:r>
              <a:rPr lang="en" dirty="0">
                <a:solidFill>
                  <a:schemeClr val="dk1"/>
                </a:solidFill>
              </a:rPr>
              <a:t>this research output. If future researchers are able to discover documents in the repository based on the system structure, metadata, and </a:t>
            </a:r>
            <a:r>
              <a:rPr lang="en" dirty="0" smtClean="0">
                <a:solidFill>
                  <a:schemeClr val="dk1"/>
                </a:solidFill>
              </a:rPr>
              <a:t>document accessibility</a:t>
            </a:r>
            <a:r>
              <a:rPr lang="en" dirty="0">
                <a:solidFill>
                  <a:schemeClr val="dk1"/>
                </a:solidFill>
              </a:rPr>
              <a:t>, this can contribute to the ongoing research efforts of NDSU and researchers around the globe. It allows research output to grow and evolve by contributing to the larger conversation, which is something we should always strive to accomplish in the university setting.</a:t>
            </a:r>
            <a:endParaRPr dirty="0">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5934bd6b2d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5934bd6b2d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None/>
            </a:pPr>
            <a:r>
              <a:rPr lang="en-US" b="1" u="sng" dirty="0" smtClean="0"/>
              <a:t>Presenter Contact</a:t>
            </a:r>
            <a:r>
              <a:rPr lang="en-US" b="1" u="sng" baseline="0" dirty="0" smtClean="0"/>
              <a:t> Information</a:t>
            </a:r>
          </a:p>
          <a:p>
            <a:pPr marL="0" lvl="0" indent="0" algn="l" rtl="0">
              <a:spcBef>
                <a:spcPts val="0"/>
              </a:spcBef>
              <a:spcAft>
                <a:spcPts val="0"/>
              </a:spcAft>
              <a:buNone/>
            </a:pPr>
            <a:endParaRPr lang="en-US" b="1" u="sng" baseline="0" dirty="0" smtClean="0"/>
          </a:p>
          <a:p>
            <a:pPr marL="0" lvl="0" indent="0" algn="l" rtl="0">
              <a:spcBef>
                <a:spcPts val="0"/>
              </a:spcBef>
              <a:spcAft>
                <a:spcPts val="0"/>
              </a:spcAft>
              <a:buNone/>
            </a:pPr>
            <a:r>
              <a:rPr lang="en-US" b="1" u="none" baseline="0" dirty="0" smtClean="0"/>
              <a:t>Jenny Grasto</a:t>
            </a:r>
          </a:p>
          <a:p>
            <a:pPr marL="0" lvl="0" indent="0" algn="l" rtl="0">
              <a:spcBef>
                <a:spcPts val="0"/>
              </a:spcBef>
              <a:spcAft>
                <a:spcPts val="0"/>
              </a:spcAft>
              <a:buNone/>
            </a:pPr>
            <a:r>
              <a:rPr lang="en-US" b="0" u="none" baseline="0" dirty="0" smtClean="0"/>
              <a:t>Email: jenny.grasto@ndsu.edu</a:t>
            </a:r>
          </a:p>
          <a:p>
            <a:pPr marL="0" lvl="0" indent="0" algn="l" rtl="0">
              <a:spcBef>
                <a:spcPts val="0"/>
              </a:spcBef>
              <a:spcAft>
                <a:spcPts val="0"/>
              </a:spcAft>
              <a:buNone/>
            </a:pPr>
            <a:r>
              <a:rPr lang="en-US" b="0" u="none" baseline="0" dirty="0" smtClean="0"/>
              <a:t>Phone: 701-231-6462</a:t>
            </a:r>
          </a:p>
          <a:p>
            <a:pPr marL="0" lvl="0" indent="0" algn="l" rtl="0">
              <a:spcBef>
                <a:spcPts val="0"/>
              </a:spcBef>
              <a:spcAft>
                <a:spcPts val="0"/>
              </a:spcAft>
              <a:buNone/>
            </a:pPr>
            <a:endParaRPr lang="en-US" b="1" u="none" baseline="0" dirty="0" smtClean="0"/>
          </a:p>
          <a:p>
            <a:pPr marL="0" lvl="0" indent="0" algn="l" rtl="0">
              <a:spcBef>
                <a:spcPts val="0"/>
              </a:spcBef>
              <a:spcAft>
                <a:spcPts val="0"/>
              </a:spcAft>
              <a:buNone/>
            </a:pPr>
            <a:r>
              <a:rPr lang="en-US" b="1" u="none" baseline="0" dirty="0" smtClean="0"/>
              <a:t>Rex Hughes, II</a:t>
            </a:r>
          </a:p>
          <a:p>
            <a:pPr marL="0" lvl="0" indent="0" algn="l" rtl="0">
              <a:spcBef>
                <a:spcPts val="0"/>
              </a:spcBef>
              <a:spcAft>
                <a:spcPts val="0"/>
              </a:spcAft>
              <a:buNone/>
            </a:pPr>
            <a:r>
              <a:rPr lang="en-US" b="0" u="none" baseline="0" dirty="0" smtClean="0"/>
              <a:t>Email: rex.hughes@ndsu.edu</a:t>
            </a:r>
          </a:p>
          <a:p>
            <a:pPr marL="0" lvl="0" indent="0" algn="l" rtl="0">
              <a:spcBef>
                <a:spcPts val="0"/>
              </a:spcBef>
              <a:spcAft>
                <a:spcPts val="0"/>
              </a:spcAft>
              <a:buNone/>
            </a:pPr>
            <a:r>
              <a:rPr lang="en-US" b="0" u="none" baseline="0" dirty="0" smtClean="0"/>
              <a:t>Phone: 701-231-9677</a:t>
            </a:r>
            <a:endParaRPr b="0" u="none"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6.gif"/><Relationship Id="rId5" Type="http://schemas.openxmlformats.org/officeDocument/2006/relationships/image" Target="../media/image1.png"/><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rot="5400000">
            <a:off x="7500300" y="505"/>
            <a:ext cx="1643700" cy="1643700"/>
          </a:xfrm>
          <a:prstGeom prst="diagStripe">
            <a:avLst>
              <a:gd name="adj" fmla="val 0"/>
            </a:avLst>
          </a:prstGeom>
          <a:solidFill>
            <a:schemeClr val="lt1">
              <a:alpha val="30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 name="Google Shape;11;p2"/>
          <p:cNvGrpSpPr/>
          <p:nvPr/>
        </p:nvGrpSpPr>
        <p:grpSpPr>
          <a:xfrm>
            <a:off x="0" y="490"/>
            <a:ext cx="5153705" cy="5134399"/>
            <a:chOff x="0" y="75"/>
            <a:chExt cx="5153705" cy="5152950"/>
          </a:xfrm>
        </p:grpSpPr>
        <p:sp>
          <p:nvSpPr>
            <p:cNvPr id="12" name="Google Shape;12;p2"/>
            <p:cNvSpPr/>
            <p:nvPr/>
          </p:nvSpPr>
          <p:spPr>
            <a:xfrm rot="-5400000">
              <a:off x="455" y="-225"/>
              <a:ext cx="5152800" cy="5153700"/>
            </a:xfrm>
            <a:prstGeom prst="diagStripe">
              <a:avLst>
                <a:gd name="adj" fmla="val 50000"/>
              </a:avLst>
            </a:prstGeom>
            <a:solidFill>
              <a:schemeClr val="lt1">
                <a:alpha val="30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5400000">
              <a:off x="150" y="1145825"/>
              <a:ext cx="3996600" cy="3996900"/>
            </a:xfrm>
            <a:prstGeom prst="diagStripe">
              <a:avLst>
                <a:gd name="adj" fmla="val 58774"/>
              </a:avLst>
            </a:prstGeom>
            <a:solidFill>
              <a:schemeClr val="lt1">
                <a:alpha val="303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5400000">
              <a:off x="1646" y="-75"/>
              <a:ext cx="2299800" cy="23001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flipH="1">
              <a:off x="652821" y="590035"/>
              <a:ext cx="2300100" cy="2299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 name="Google Shape;16;p2"/>
          <p:cNvSpPr txBox="1">
            <a:spLocks noGrp="1"/>
          </p:cNvSpPr>
          <p:nvPr>
            <p:ph type="ctrTitle"/>
          </p:nvPr>
        </p:nvSpPr>
        <p:spPr>
          <a:xfrm>
            <a:off x="3537150" y="1578400"/>
            <a:ext cx="5017500" cy="1578900"/>
          </a:xfrm>
          <a:prstGeom prst="rect">
            <a:avLst/>
          </a:prstGeom>
        </p:spPr>
        <p:txBody>
          <a:bodyPr spcFirstLastPara="1" wrap="square" lIns="91425" tIns="91425" rIns="91425" bIns="91425" anchor="t" anchorCtr="0"/>
          <a:lstStyle>
            <a:lvl1pPr lvl="0" rtl="0">
              <a:spcBef>
                <a:spcPts val="0"/>
              </a:spcBef>
              <a:spcAft>
                <a:spcPts val="0"/>
              </a:spcAft>
              <a:buSzPts val="4000"/>
              <a:buNone/>
              <a:defRPr sz="4000"/>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17" name="Google Shape;17;p2"/>
          <p:cNvSpPr txBox="1">
            <a:spLocks noGrp="1"/>
          </p:cNvSpPr>
          <p:nvPr>
            <p:ph type="subTitle" idx="1"/>
          </p:nvPr>
        </p:nvSpPr>
        <p:spPr>
          <a:xfrm>
            <a:off x="5083950" y="3924925"/>
            <a:ext cx="3470700" cy="506100"/>
          </a:xfrm>
          <a:prstGeom prst="rect">
            <a:avLst/>
          </a:prstGeom>
        </p:spPr>
        <p:txBody>
          <a:bodyPr spcFirstLastPara="1" wrap="square" lIns="91425" tIns="91425" rIns="91425" bIns="91425" anchor="t" anchorCtr="0"/>
          <a:lstStyle>
            <a:lvl1pPr lvl="0" rtl="0">
              <a:lnSpc>
                <a:spcPct val="100000"/>
              </a:lnSpc>
              <a:spcBef>
                <a:spcPts val="0"/>
              </a:spcBef>
              <a:spcAft>
                <a:spcPts val="0"/>
              </a:spcAft>
              <a:buSzPts val="1300"/>
              <a:buNone/>
              <a:defRPr/>
            </a:lvl1pPr>
            <a:lvl2pPr lvl="1" rtl="0">
              <a:lnSpc>
                <a:spcPct val="100000"/>
              </a:lnSpc>
              <a:spcBef>
                <a:spcPts val="0"/>
              </a:spcBef>
              <a:spcAft>
                <a:spcPts val="0"/>
              </a:spcAft>
              <a:buSzPts val="1300"/>
              <a:buNone/>
              <a:defRPr sz="1300"/>
            </a:lvl2pPr>
            <a:lvl3pPr lvl="2" rtl="0">
              <a:lnSpc>
                <a:spcPct val="100000"/>
              </a:lnSpc>
              <a:spcBef>
                <a:spcPts val="0"/>
              </a:spcBef>
              <a:spcAft>
                <a:spcPts val="0"/>
              </a:spcAft>
              <a:buSzPts val="1300"/>
              <a:buNone/>
              <a:defRPr sz="1300"/>
            </a:lvl3pPr>
            <a:lvl4pPr lvl="3" rtl="0">
              <a:lnSpc>
                <a:spcPct val="100000"/>
              </a:lnSpc>
              <a:spcBef>
                <a:spcPts val="0"/>
              </a:spcBef>
              <a:spcAft>
                <a:spcPts val="0"/>
              </a:spcAft>
              <a:buSzPts val="1300"/>
              <a:buNone/>
              <a:defRPr sz="1300"/>
            </a:lvl4pPr>
            <a:lvl5pPr lvl="4" rtl="0">
              <a:lnSpc>
                <a:spcPct val="100000"/>
              </a:lnSpc>
              <a:spcBef>
                <a:spcPts val="0"/>
              </a:spcBef>
              <a:spcAft>
                <a:spcPts val="0"/>
              </a:spcAft>
              <a:buSzPts val="1300"/>
              <a:buNone/>
              <a:defRPr sz="1300"/>
            </a:lvl5pPr>
            <a:lvl6pPr lvl="5" rtl="0">
              <a:lnSpc>
                <a:spcPct val="100000"/>
              </a:lnSpc>
              <a:spcBef>
                <a:spcPts val="0"/>
              </a:spcBef>
              <a:spcAft>
                <a:spcPts val="0"/>
              </a:spcAft>
              <a:buSzPts val="1300"/>
              <a:buNone/>
              <a:defRPr sz="1300"/>
            </a:lvl6pPr>
            <a:lvl7pPr lvl="6" rtl="0">
              <a:lnSpc>
                <a:spcPct val="100000"/>
              </a:lnSpc>
              <a:spcBef>
                <a:spcPts val="0"/>
              </a:spcBef>
              <a:spcAft>
                <a:spcPts val="0"/>
              </a:spcAft>
              <a:buSzPts val="1300"/>
              <a:buNone/>
              <a:defRPr sz="1300"/>
            </a:lvl7pPr>
            <a:lvl8pPr lvl="7" rtl="0">
              <a:lnSpc>
                <a:spcPct val="100000"/>
              </a:lnSpc>
              <a:spcBef>
                <a:spcPts val="0"/>
              </a:spcBef>
              <a:spcAft>
                <a:spcPts val="0"/>
              </a:spcAft>
              <a:buSzPts val="1300"/>
              <a:buNone/>
              <a:defRPr sz="1300"/>
            </a:lvl8pPr>
            <a:lvl9pPr lvl="8" rtl="0">
              <a:lnSpc>
                <a:spcPct val="100000"/>
              </a:lnSpc>
              <a:spcBef>
                <a:spcPts val="0"/>
              </a:spcBef>
              <a:spcAft>
                <a:spcPts val="0"/>
              </a:spcAft>
              <a:buSzPts val="1300"/>
              <a:buNone/>
              <a:defRPr sz="1300"/>
            </a:lvl9pPr>
          </a:lstStyle>
          <a:p>
            <a:endParaRPr/>
          </a:p>
        </p:txBody>
      </p:sp>
      <p:sp>
        <p:nvSpPr>
          <p:cNvPr id="18" name="Google Shape;18;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5"/>
        <p:cNvGrpSpPr/>
        <p:nvPr/>
      </p:nvGrpSpPr>
      <p:grpSpPr>
        <a:xfrm>
          <a:off x="0" y="0"/>
          <a:ext cx="0" cy="0"/>
          <a:chOff x="0" y="0"/>
          <a:chExt cx="0" cy="0"/>
        </a:xfrm>
      </p:grpSpPr>
      <p:grpSp>
        <p:nvGrpSpPr>
          <p:cNvPr id="106" name="Google Shape;106;p11"/>
          <p:cNvGrpSpPr/>
          <p:nvPr/>
        </p:nvGrpSpPr>
        <p:grpSpPr>
          <a:xfrm>
            <a:off x="4406400" y="0"/>
            <a:ext cx="4737600" cy="5143065"/>
            <a:chOff x="4406400" y="0"/>
            <a:chExt cx="4737600" cy="5143065"/>
          </a:xfrm>
        </p:grpSpPr>
        <p:sp>
          <p:nvSpPr>
            <p:cNvPr id="107" name="Google Shape;107;p11"/>
            <p:cNvSpPr/>
            <p:nvPr/>
          </p:nvSpPr>
          <p:spPr>
            <a:xfrm rot="5400000">
              <a:off x="4408200" y="-1800"/>
              <a:ext cx="4734000" cy="4737600"/>
            </a:xfrm>
            <a:prstGeom prst="diagStripe">
              <a:avLst>
                <a:gd name="adj" fmla="val 49469"/>
              </a:avLst>
            </a:prstGeom>
            <a:solidFill>
              <a:schemeClr val="lt1">
                <a:alpha val="3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1"/>
            <p:cNvSpPr/>
            <p:nvPr/>
          </p:nvSpPr>
          <p:spPr>
            <a:xfrm rot="5400000">
              <a:off x="4841125" y="5700"/>
              <a:ext cx="4298100" cy="4286700"/>
            </a:xfrm>
            <a:prstGeom prst="diagStripe">
              <a:avLst>
                <a:gd name="adj" fmla="val 0"/>
              </a:avLst>
            </a:prstGeom>
            <a:solidFill>
              <a:schemeClr val="lt1">
                <a:alpha val="3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1"/>
            <p:cNvSpPr/>
            <p:nvPr/>
          </p:nvSpPr>
          <p:spPr>
            <a:xfrm rot="-5400000">
              <a:off x="5618399" y="123646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1"/>
            <p:cNvSpPr/>
            <p:nvPr/>
          </p:nvSpPr>
          <p:spPr>
            <a:xfrm flipH="1">
              <a:off x="5849857" y="1443956"/>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1"/>
            <p:cNvSpPr/>
            <p:nvPr/>
          </p:nvSpPr>
          <p:spPr>
            <a:xfrm rot="-5400000">
              <a:off x="5987081" y="246946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1"/>
            <p:cNvSpPr/>
            <p:nvPr/>
          </p:nvSpPr>
          <p:spPr>
            <a:xfrm flipH="1">
              <a:off x="6222115" y="267695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1"/>
            <p:cNvSpPr/>
            <p:nvPr/>
          </p:nvSpPr>
          <p:spPr>
            <a:xfrm rot="-5400000">
              <a:off x="6675341" y="186201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1"/>
            <p:cNvSpPr/>
            <p:nvPr/>
          </p:nvSpPr>
          <p:spPr>
            <a:xfrm flipH="1">
              <a:off x="6908099" y="2069505"/>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1"/>
            <p:cNvSpPr/>
            <p:nvPr/>
          </p:nvSpPr>
          <p:spPr>
            <a:xfrm rot="-5400000">
              <a:off x="6861141" y="247781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1"/>
            <p:cNvSpPr/>
            <p:nvPr/>
          </p:nvSpPr>
          <p:spPr>
            <a:xfrm flipH="1">
              <a:off x="7965266" y="269296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1"/>
            <p:cNvSpPr/>
            <p:nvPr/>
          </p:nvSpPr>
          <p:spPr>
            <a:xfrm flipH="1">
              <a:off x="8145082" y="330875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1"/>
            <p:cNvSpPr/>
            <p:nvPr/>
          </p:nvSpPr>
          <p:spPr>
            <a:xfrm rot="-5400000">
              <a:off x="7047599" y="309501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1"/>
            <p:cNvSpPr/>
            <p:nvPr/>
          </p:nvSpPr>
          <p:spPr>
            <a:xfrm flipH="1">
              <a:off x="7276649" y="3302502"/>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1"/>
            <p:cNvSpPr/>
            <p:nvPr/>
          </p:nvSpPr>
          <p:spPr>
            <a:xfrm rot="-5400000">
              <a:off x="7227414" y="3710807"/>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1"/>
            <p:cNvSpPr/>
            <p:nvPr/>
          </p:nvSpPr>
          <p:spPr>
            <a:xfrm flipH="1">
              <a:off x="7462448" y="3918294"/>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1"/>
            <p:cNvSpPr/>
            <p:nvPr/>
          </p:nvSpPr>
          <p:spPr>
            <a:xfrm rot="-5400000">
              <a:off x="8102491" y="371847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1"/>
            <p:cNvSpPr/>
            <p:nvPr/>
          </p:nvSpPr>
          <p:spPr>
            <a:xfrm flipH="1">
              <a:off x="8334533" y="392596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1"/>
            <p:cNvSpPr/>
            <p:nvPr/>
          </p:nvSpPr>
          <p:spPr>
            <a:xfrm rot="-5400000">
              <a:off x="8288290" y="433426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5" name="Google Shape;125;p11"/>
          <p:cNvSpPr txBox="1">
            <a:spLocks noGrp="1"/>
          </p:cNvSpPr>
          <p:nvPr>
            <p:ph type="title" hasCustomPrompt="1"/>
          </p:nvPr>
        </p:nvSpPr>
        <p:spPr>
          <a:xfrm>
            <a:off x="823850" y="1284675"/>
            <a:ext cx="4776000" cy="1300800"/>
          </a:xfrm>
          <a:prstGeom prst="rect">
            <a:avLst/>
          </a:prstGeom>
        </p:spPr>
        <p:txBody>
          <a:bodyPr spcFirstLastPara="1" wrap="square" lIns="91425" tIns="91425" rIns="91425" bIns="91425" anchor="t" anchorCtr="0"/>
          <a:lstStyle>
            <a:lvl1pPr lvl="0" rtl="0">
              <a:spcBef>
                <a:spcPts val="0"/>
              </a:spcBef>
              <a:spcAft>
                <a:spcPts val="0"/>
              </a:spcAft>
              <a:buSzPts val="8000"/>
              <a:buNone/>
              <a:defRPr sz="8000"/>
            </a:lvl1pPr>
            <a:lvl2pPr lvl="1" rtl="0">
              <a:spcBef>
                <a:spcPts val="0"/>
              </a:spcBef>
              <a:spcAft>
                <a:spcPts val="0"/>
              </a:spcAft>
              <a:buSzPts val="8000"/>
              <a:buNone/>
              <a:defRPr sz="8000"/>
            </a:lvl2pPr>
            <a:lvl3pPr lvl="2" rtl="0">
              <a:spcBef>
                <a:spcPts val="0"/>
              </a:spcBef>
              <a:spcAft>
                <a:spcPts val="0"/>
              </a:spcAft>
              <a:buSzPts val="8000"/>
              <a:buNone/>
              <a:defRPr sz="8000"/>
            </a:lvl3pPr>
            <a:lvl4pPr lvl="3" rtl="0">
              <a:spcBef>
                <a:spcPts val="0"/>
              </a:spcBef>
              <a:spcAft>
                <a:spcPts val="0"/>
              </a:spcAft>
              <a:buSzPts val="8000"/>
              <a:buNone/>
              <a:defRPr sz="8000"/>
            </a:lvl4pPr>
            <a:lvl5pPr lvl="4" rtl="0">
              <a:spcBef>
                <a:spcPts val="0"/>
              </a:spcBef>
              <a:spcAft>
                <a:spcPts val="0"/>
              </a:spcAft>
              <a:buSzPts val="8000"/>
              <a:buNone/>
              <a:defRPr sz="8000"/>
            </a:lvl5pPr>
            <a:lvl6pPr lvl="5" rtl="0">
              <a:spcBef>
                <a:spcPts val="0"/>
              </a:spcBef>
              <a:spcAft>
                <a:spcPts val="0"/>
              </a:spcAft>
              <a:buSzPts val="8000"/>
              <a:buNone/>
              <a:defRPr sz="8000"/>
            </a:lvl6pPr>
            <a:lvl7pPr lvl="6" rtl="0">
              <a:spcBef>
                <a:spcPts val="0"/>
              </a:spcBef>
              <a:spcAft>
                <a:spcPts val="0"/>
              </a:spcAft>
              <a:buSzPts val="8000"/>
              <a:buNone/>
              <a:defRPr sz="8000"/>
            </a:lvl7pPr>
            <a:lvl8pPr lvl="7" rtl="0">
              <a:spcBef>
                <a:spcPts val="0"/>
              </a:spcBef>
              <a:spcAft>
                <a:spcPts val="0"/>
              </a:spcAft>
              <a:buSzPts val="8000"/>
              <a:buNone/>
              <a:defRPr sz="8000"/>
            </a:lvl8pPr>
            <a:lvl9pPr lvl="8" rtl="0">
              <a:spcBef>
                <a:spcPts val="0"/>
              </a:spcBef>
              <a:spcAft>
                <a:spcPts val="0"/>
              </a:spcAft>
              <a:buSzPts val="8000"/>
              <a:buNone/>
              <a:defRPr sz="8000"/>
            </a:lvl9pPr>
          </a:lstStyle>
          <a:p>
            <a:r>
              <a:t>xx%</a:t>
            </a:r>
          </a:p>
        </p:txBody>
      </p:sp>
      <p:sp>
        <p:nvSpPr>
          <p:cNvPr id="126" name="Google Shape;126;p11"/>
          <p:cNvSpPr txBox="1">
            <a:spLocks noGrp="1"/>
          </p:cNvSpPr>
          <p:nvPr>
            <p:ph type="body" idx="1"/>
          </p:nvPr>
        </p:nvSpPr>
        <p:spPr>
          <a:xfrm>
            <a:off x="823850" y="2643124"/>
            <a:ext cx="4776000" cy="1218900"/>
          </a:xfrm>
          <a:prstGeom prst="rect">
            <a:avLst/>
          </a:prstGeom>
        </p:spPr>
        <p:txBody>
          <a:bodyPr spcFirstLastPara="1" wrap="square" lIns="91425" tIns="91425" rIns="91425" bIns="91425" anchor="t" anchorCtr="0"/>
          <a:lstStyle>
            <a:lvl1pPr marL="457200" lvl="0" indent="-311150" rtl="0">
              <a:spcBef>
                <a:spcPts val="0"/>
              </a:spcBef>
              <a:spcAft>
                <a:spcPts val="0"/>
              </a:spcAft>
              <a:buSzPts val="1300"/>
              <a:buChar char="●"/>
              <a:defRPr/>
            </a:lvl1pPr>
            <a:lvl2pPr marL="914400" lvl="1" indent="-298450" rtl="0">
              <a:spcBef>
                <a:spcPts val="1600"/>
              </a:spcBef>
              <a:spcAft>
                <a:spcPts val="0"/>
              </a:spcAft>
              <a:buSzPts val="1100"/>
              <a:buChar char="○"/>
              <a:defRPr/>
            </a:lvl2pPr>
            <a:lvl3pPr marL="1371600" lvl="2" indent="-298450" rtl="0">
              <a:spcBef>
                <a:spcPts val="1600"/>
              </a:spcBef>
              <a:spcAft>
                <a:spcPts val="0"/>
              </a:spcAft>
              <a:buSzPts val="1100"/>
              <a:buChar char="■"/>
              <a:defRPr/>
            </a:lvl3pPr>
            <a:lvl4pPr marL="1828800" lvl="3" indent="-298450" rtl="0">
              <a:spcBef>
                <a:spcPts val="1600"/>
              </a:spcBef>
              <a:spcAft>
                <a:spcPts val="0"/>
              </a:spcAft>
              <a:buSzPts val="1100"/>
              <a:buChar char="●"/>
              <a:defRPr/>
            </a:lvl4pPr>
            <a:lvl5pPr marL="2286000" lvl="4" indent="-298450" rtl="0">
              <a:spcBef>
                <a:spcPts val="1600"/>
              </a:spcBef>
              <a:spcAft>
                <a:spcPts val="0"/>
              </a:spcAft>
              <a:buSzPts val="1100"/>
              <a:buChar char="○"/>
              <a:defRPr/>
            </a:lvl5pPr>
            <a:lvl6pPr marL="2743200" lvl="5" indent="-298450" rtl="0">
              <a:spcBef>
                <a:spcPts val="1600"/>
              </a:spcBef>
              <a:spcAft>
                <a:spcPts val="0"/>
              </a:spcAft>
              <a:buSzPts val="1100"/>
              <a:buChar char="■"/>
              <a:defRPr/>
            </a:lvl6pPr>
            <a:lvl7pPr marL="3200400" lvl="6" indent="-298450" rtl="0">
              <a:spcBef>
                <a:spcPts val="1600"/>
              </a:spcBef>
              <a:spcAft>
                <a:spcPts val="0"/>
              </a:spcAft>
              <a:buSzPts val="1100"/>
              <a:buChar char="●"/>
              <a:defRPr/>
            </a:lvl7pPr>
            <a:lvl8pPr marL="3657600" lvl="7" indent="-298450" rtl="0">
              <a:spcBef>
                <a:spcPts val="1600"/>
              </a:spcBef>
              <a:spcAft>
                <a:spcPts val="0"/>
              </a:spcAft>
              <a:buSzPts val="1100"/>
              <a:buChar char="○"/>
              <a:defRPr/>
            </a:lvl8pPr>
            <a:lvl9pPr marL="4114800" lvl="8" indent="-298450" rtl="0">
              <a:spcBef>
                <a:spcPts val="1600"/>
              </a:spcBef>
              <a:spcAft>
                <a:spcPts val="1600"/>
              </a:spcAft>
              <a:buSzPts val="1100"/>
              <a:buChar char="■"/>
              <a:defRPr/>
            </a:lvl9pPr>
          </a:lstStyle>
          <a:p>
            <a:endParaRPr/>
          </a:p>
        </p:txBody>
      </p:sp>
      <p:sp>
        <p:nvSpPr>
          <p:cNvPr id="127" name="Google Shape;12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8"/>
        <p:cNvGrpSpPr/>
        <p:nvPr/>
      </p:nvGrpSpPr>
      <p:grpSpPr>
        <a:xfrm>
          <a:off x="0" y="0"/>
          <a:ext cx="0" cy="0"/>
          <a:chOff x="0" y="0"/>
          <a:chExt cx="0" cy="0"/>
        </a:xfrm>
      </p:grpSpPr>
      <p:sp>
        <p:nvSpPr>
          <p:cNvPr id="129" name="Google Shape;12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Opening slide">
  <p:cSld name="Opening slide">
    <p:spTree>
      <p:nvGrpSpPr>
        <p:cNvPr id="1" name="Shape 138"/>
        <p:cNvGrpSpPr/>
        <p:nvPr/>
      </p:nvGrpSpPr>
      <p:grpSpPr>
        <a:xfrm>
          <a:off x="0" y="0"/>
          <a:ext cx="0" cy="0"/>
          <a:chOff x="0" y="0"/>
          <a:chExt cx="0" cy="0"/>
        </a:xfrm>
      </p:grpSpPr>
      <p:pic>
        <p:nvPicPr>
          <p:cNvPr id="139" name="Google Shape;139;p14" descr="green.template_graphics3.wmf"/>
          <p:cNvPicPr preferRelativeResize="0"/>
          <p:nvPr/>
        </p:nvPicPr>
        <p:blipFill rotWithShape="1">
          <a:blip r:embed="rId2">
            <a:alphaModFix/>
          </a:blip>
          <a:srcRect/>
          <a:stretch/>
        </p:blipFill>
        <p:spPr>
          <a:xfrm>
            <a:off x="889000" y="4413250"/>
            <a:ext cx="7365900" cy="122100"/>
          </a:xfrm>
          <a:prstGeom prst="rect">
            <a:avLst/>
          </a:prstGeom>
          <a:noFill/>
          <a:ln>
            <a:noFill/>
          </a:ln>
        </p:spPr>
      </p:pic>
      <p:pic>
        <p:nvPicPr>
          <p:cNvPr id="140" name="Google Shape;140;p14" descr="NDSU_Impact_Background.psd"/>
          <p:cNvPicPr preferRelativeResize="0"/>
          <p:nvPr/>
        </p:nvPicPr>
        <p:blipFill rotWithShape="1">
          <a:blip r:embed="rId3">
            <a:alphaModFix/>
          </a:blip>
          <a:srcRect/>
          <a:stretch/>
        </p:blipFill>
        <p:spPr>
          <a:xfrm>
            <a:off x="0" y="0"/>
            <a:ext cx="9144000" cy="5143500"/>
          </a:xfrm>
          <a:prstGeom prst="rect">
            <a:avLst/>
          </a:prstGeom>
          <a:noFill/>
          <a:ln>
            <a:noFill/>
          </a:ln>
        </p:spPr>
      </p:pic>
      <p:pic>
        <p:nvPicPr>
          <p:cNvPr id="141" name="Google Shape;141;p14"/>
          <p:cNvPicPr preferRelativeResize="0"/>
          <p:nvPr/>
        </p:nvPicPr>
        <p:blipFill rotWithShape="1">
          <a:blip r:embed="rId4">
            <a:alphaModFix/>
          </a:blip>
          <a:srcRect/>
          <a:stretch/>
        </p:blipFill>
        <p:spPr>
          <a:xfrm>
            <a:off x="1250950" y="2262473"/>
            <a:ext cx="3727500" cy="375900"/>
          </a:xfrm>
          <a:prstGeom prst="rect">
            <a:avLst/>
          </a:prstGeom>
          <a:noFill/>
          <a:ln>
            <a:noFill/>
          </a:ln>
        </p:spPr>
      </p:pic>
      <p:pic>
        <p:nvPicPr>
          <p:cNvPr id="142" name="Google Shape;142;p14"/>
          <p:cNvPicPr preferRelativeResize="0"/>
          <p:nvPr/>
        </p:nvPicPr>
        <p:blipFill rotWithShape="1">
          <a:blip r:embed="rId5">
            <a:alphaModFix/>
          </a:blip>
          <a:srcRect/>
          <a:stretch/>
        </p:blipFill>
        <p:spPr>
          <a:xfrm>
            <a:off x="1182688" y="4265613"/>
            <a:ext cx="6785100" cy="641400"/>
          </a:xfrm>
          <a:prstGeom prst="rect">
            <a:avLst/>
          </a:prstGeom>
          <a:noFill/>
          <a:ln>
            <a:noFill/>
          </a:ln>
        </p:spPr>
      </p:pic>
      <p:pic>
        <p:nvPicPr>
          <p:cNvPr id="143" name="Google Shape;143;p14"/>
          <p:cNvPicPr preferRelativeResize="0"/>
          <p:nvPr/>
        </p:nvPicPr>
        <p:blipFill rotWithShape="1">
          <a:blip r:embed="rId6">
            <a:alphaModFix/>
          </a:blip>
          <a:srcRect/>
          <a:stretch/>
        </p:blipFill>
        <p:spPr>
          <a:xfrm>
            <a:off x="5603876" y="2104108"/>
            <a:ext cx="2363700" cy="76170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44"/>
        <p:cNvGrpSpPr/>
        <p:nvPr/>
      </p:nvGrpSpPr>
      <p:grpSpPr>
        <a:xfrm>
          <a:off x="0" y="0"/>
          <a:ext cx="0" cy="0"/>
          <a:chOff x="0" y="0"/>
          <a:chExt cx="0" cy="0"/>
        </a:xfrm>
      </p:grpSpPr>
      <p:sp>
        <p:nvSpPr>
          <p:cNvPr id="145" name="Google Shape;145;p15"/>
          <p:cNvSpPr txBox="1">
            <a:spLocks noGrp="1"/>
          </p:cNvSpPr>
          <p:nvPr>
            <p:ph type="ctrTitle"/>
          </p:nvPr>
        </p:nvSpPr>
        <p:spPr>
          <a:xfrm>
            <a:off x="1143000" y="841375"/>
            <a:ext cx="6858000" cy="1790700"/>
          </a:xfrm>
          <a:prstGeom prst="rect">
            <a:avLst/>
          </a:prstGeom>
          <a:noFill/>
          <a:ln>
            <a:noFill/>
          </a:ln>
        </p:spPr>
        <p:txBody>
          <a:bodyPr spcFirstLastPara="1" wrap="square" lIns="91425" tIns="91425" rIns="91425" bIns="91425" anchor="b" anchorCtr="0"/>
          <a:lstStyle>
            <a:lvl1pPr marL="0" marR="0" lvl="0" indent="0" algn="ctr" rtl="0">
              <a:lnSpc>
                <a:spcPct val="90000"/>
              </a:lnSpc>
              <a:spcBef>
                <a:spcPts val="0"/>
              </a:spcBef>
              <a:spcAft>
                <a:spcPts val="0"/>
              </a:spcAft>
              <a:buClr>
                <a:schemeClr val="dk1"/>
              </a:buClr>
              <a:buSzPts val="1400"/>
              <a:buFont typeface="Calibri"/>
              <a:buNone/>
              <a:defRPr sz="6000" b="0" i="0" u="none" strike="noStrike" cap="none">
                <a:solidFill>
                  <a:schemeClr val="dk1"/>
                </a:solidFill>
                <a:latin typeface="Calibri"/>
                <a:ea typeface="Calibri"/>
                <a:cs typeface="Calibri"/>
                <a:sym typeface="Calibri"/>
              </a:defRPr>
            </a:lvl1pPr>
            <a:lvl2pPr lvl="1" indent="0" rtl="0">
              <a:spcBef>
                <a:spcPts val="0"/>
              </a:spcBef>
              <a:spcAft>
                <a:spcPts val="0"/>
              </a:spcAft>
              <a:buSzPts val="1400"/>
              <a:buNone/>
              <a:defRPr sz="1800"/>
            </a:lvl2pPr>
            <a:lvl3pPr lvl="2" indent="0" rtl="0">
              <a:spcBef>
                <a:spcPts val="0"/>
              </a:spcBef>
              <a:spcAft>
                <a:spcPts val="0"/>
              </a:spcAft>
              <a:buSzPts val="1400"/>
              <a:buNone/>
              <a:defRPr sz="1800"/>
            </a:lvl3pPr>
            <a:lvl4pPr lvl="3" indent="0" rtl="0">
              <a:spcBef>
                <a:spcPts val="0"/>
              </a:spcBef>
              <a:spcAft>
                <a:spcPts val="0"/>
              </a:spcAft>
              <a:buSzPts val="1400"/>
              <a:buNone/>
              <a:defRPr sz="1800"/>
            </a:lvl4pPr>
            <a:lvl5pPr lvl="4" indent="0" rtl="0">
              <a:spcBef>
                <a:spcPts val="0"/>
              </a:spcBef>
              <a:spcAft>
                <a:spcPts val="0"/>
              </a:spcAft>
              <a:buSzPts val="1400"/>
              <a:buNone/>
              <a:defRPr sz="1800"/>
            </a:lvl5pPr>
            <a:lvl6pPr lvl="5" indent="0" rtl="0">
              <a:spcBef>
                <a:spcPts val="0"/>
              </a:spcBef>
              <a:spcAft>
                <a:spcPts val="0"/>
              </a:spcAft>
              <a:buSzPts val="1400"/>
              <a:buNone/>
              <a:defRPr sz="1800"/>
            </a:lvl6pPr>
            <a:lvl7pPr lvl="6" indent="0" rtl="0">
              <a:spcBef>
                <a:spcPts val="0"/>
              </a:spcBef>
              <a:spcAft>
                <a:spcPts val="0"/>
              </a:spcAft>
              <a:buSzPts val="1400"/>
              <a:buNone/>
              <a:defRPr sz="1800"/>
            </a:lvl7pPr>
            <a:lvl8pPr lvl="7" indent="0" rtl="0">
              <a:spcBef>
                <a:spcPts val="0"/>
              </a:spcBef>
              <a:spcAft>
                <a:spcPts val="0"/>
              </a:spcAft>
              <a:buSzPts val="1400"/>
              <a:buNone/>
              <a:defRPr sz="1800"/>
            </a:lvl8pPr>
            <a:lvl9pPr lvl="8" indent="0" rtl="0">
              <a:spcBef>
                <a:spcPts val="0"/>
              </a:spcBef>
              <a:spcAft>
                <a:spcPts val="0"/>
              </a:spcAft>
              <a:buSzPts val="1400"/>
              <a:buNone/>
              <a:defRPr sz="1800"/>
            </a:lvl9pPr>
          </a:lstStyle>
          <a:p>
            <a:endParaRPr/>
          </a:p>
        </p:txBody>
      </p:sp>
      <p:sp>
        <p:nvSpPr>
          <p:cNvPr id="146" name="Google Shape;146;p15"/>
          <p:cNvSpPr txBox="1">
            <a:spLocks noGrp="1"/>
          </p:cNvSpPr>
          <p:nvPr>
            <p:ph type="subTitle" idx="1"/>
          </p:nvPr>
        </p:nvSpPr>
        <p:spPr>
          <a:xfrm>
            <a:off x="1143000" y="2701925"/>
            <a:ext cx="6858000" cy="1241400"/>
          </a:xfrm>
          <a:prstGeom prst="rect">
            <a:avLst/>
          </a:prstGeom>
          <a:noFill/>
          <a:ln>
            <a:noFill/>
          </a:ln>
        </p:spPr>
        <p:txBody>
          <a:bodyPr spcFirstLastPara="1" wrap="square" lIns="91425" tIns="91425" rIns="91425" bIns="91425" anchor="t" anchorCtr="0"/>
          <a:lstStyle>
            <a:lvl1pPr marL="0" marR="0" lvl="0" indent="0" algn="ctr" rtl="0">
              <a:lnSpc>
                <a:spcPct val="90000"/>
              </a:lnSpc>
              <a:spcBef>
                <a:spcPts val="1000"/>
              </a:spcBef>
              <a:spcAft>
                <a:spcPts val="0"/>
              </a:spcAft>
              <a:buClr>
                <a:schemeClr val="dk1"/>
              </a:buClr>
              <a:buSzPts val="2800"/>
              <a:buFont typeface="Arial"/>
              <a:buNone/>
              <a:defRPr sz="2400" b="0" i="0" u="none" strike="noStrike" cap="none">
                <a:solidFill>
                  <a:schemeClr val="dk1"/>
                </a:solidFill>
                <a:latin typeface="Calibri"/>
                <a:ea typeface="Calibri"/>
                <a:cs typeface="Calibri"/>
                <a:sym typeface="Calibri"/>
              </a:defRPr>
            </a:lvl1pPr>
            <a:lvl2pPr marL="457200" marR="0" lvl="1" indent="0" algn="ctr" rtl="0">
              <a:lnSpc>
                <a:spcPct val="90000"/>
              </a:lnSpc>
              <a:spcBef>
                <a:spcPts val="500"/>
              </a:spcBef>
              <a:spcAft>
                <a:spcPts val="0"/>
              </a:spcAft>
              <a:buClr>
                <a:schemeClr val="dk1"/>
              </a:buClr>
              <a:buSzPts val="2400"/>
              <a:buFont typeface="Arial"/>
              <a:buNone/>
              <a:defRPr sz="2000" b="0" i="0" u="none" strike="noStrike" cap="none">
                <a:solidFill>
                  <a:schemeClr val="dk1"/>
                </a:solidFill>
                <a:latin typeface="Calibri"/>
                <a:ea typeface="Calibri"/>
                <a:cs typeface="Calibri"/>
                <a:sym typeface="Calibri"/>
              </a:defRPr>
            </a:lvl2pPr>
            <a:lvl3pPr marL="914400" marR="0" lvl="2" indent="0" algn="ctr" rtl="0">
              <a:lnSpc>
                <a:spcPct val="90000"/>
              </a:lnSpc>
              <a:spcBef>
                <a:spcPts val="500"/>
              </a:spcBef>
              <a:spcAft>
                <a:spcPts val="0"/>
              </a:spcAft>
              <a:buClr>
                <a:schemeClr val="dk1"/>
              </a:buClr>
              <a:buSzPts val="2000"/>
              <a:buFont typeface="Arial"/>
              <a:buNone/>
              <a:defRPr sz="1800" b="0" i="0" u="none" strike="noStrike" cap="none">
                <a:solidFill>
                  <a:schemeClr val="dk1"/>
                </a:solidFill>
                <a:latin typeface="Calibri"/>
                <a:ea typeface="Calibri"/>
                <a:cs typeface="Calibri"/>
                <a:sym typeface="Calibri"/>
              </a:defRPr>
            </a:lvl3pPr>
            <a:lvl4pPr marL="1371600" marR="0" lvl="3" indent="0" algn="ctr" rtl="0">
              <a:lnSpc>
                <a:spcPct val="90000"/>
              </a:lnSpc>
              <a:spcBef>
                <a:spcPts val="500"/>
              </a:spcBef>
              <a:spcAft>
                <a:spcPts val="0"/>
              </a:spcAft>
              <a:buClr>
                <a:schemeClr val="dk1"/>
              </a:buClr>
              <a:buSzPts val="1800"/>
              <a:buFont typeface="Arial"/>
              <a:buNone/>
              <a:defRPr sz="1600" b="0" i="0" u="none" strike="noStrike" cap="none">
                <a:solidFill>
                  <a:schemeClr val="dk1"/>
                </a:solidFill>
                <a:latin typeface="Calibri"/>
                <a:ea typeface="Calibri"/>
                <a:cs typeface="Calibri"/>
                <a:sym typeface="Calibri"/>
              </a:defRPr>
            </a:lvl4pPr>
            <a:lvl5pPr marL="1828800" marR="0" lvl="4" indent="0" algn="ctr" rtl="0">
              <a:lnSpc>
                <a:spcPct val="90000"/>
              </a:lnSpc>
              <a:spcBef>
                <a:spcPts val="500"/>
              </a:spcBef>
              <a:spcAft>
                <a:spcPts val="0"/>
              </a:spcAft>
              <a:buClr>
                <a:schemeClr val="dk1"/>
              </a:buClr>
              <a:buSzPts val="1800"/>
              <a:buFont typeface="Arial"/>
              <a:buNone/>
              <a:defRPr sz="1600" b="0" i="0" u="none" strike="noStrike" cap="none">
                <a:solidFill>
                  <a:schemeClr val="dk1"/>
                </a:solidFill>
                <a:latin typeface="Calibri"/>
                <a:ea typeface="Calibri"/>
                <a:cs typeface="Calibri"/>
                <a:sym typeface="Calibri"/>
              </a:defRPr>
            </a:lvl5pPr>
            <a:lvl6pPr marL="2286000" marR="0" lvl="5" indent="0" algn="ctr" rtl="0">
              <a:lnSpc>
                <a:spcPct val="90000"/>
              </a:lnSpc>
              <a:spcBef>
                <a:spcPts val="500"/>
              </a:spcBef>
              <a:spcAft>
                <a:spcPts val="0"/>
              </a:spcAft>
              <a:buClr>
                <a:schemeClr val="dk1"/>
              </a:buClr>
              <a:buSzPts val="1800"/>
              <a:buFont typeface="Arial"/>
              <a:buNone/>
              <a:defRPr sz="1600" b="0" i="0" u="none" strike="noStrike" cap="none">
                <a:solidFill>
                  <a:schemeClr val="dk1"/>
                </a:solidFill>
                <a:latin typeface="Calibri"/>
                <a:ea typeface="Calibri"/>
                <a:cs typeface="Calibri"/>
                <a:sym typeface="Calibri"/>
              </a:defRPr>
            </a:lvl6pPr>
            <a:lvl7pPr marL="2743200" marR="0" lvl="6" indent="0" algn="ctr" rtl="0">
              <a:lnSpc>
                <a:spcPct val="90000"/>
              </a:lnSpc>
              <a:spcBef>
                <a:spcPts val="500"/>
              </a:spcBef>
              <a:spcAft>
                <a:spcPts val="0"/>
              </a:spcAft>
              <a:buClr>
                <a:schemeClr val="dk1"/>
              </a:buClr>
              <a:buSzPts val="1800"/>
              <a:buFont typeface="Arial"/>
              <a:buNone/>
              <a:defRPr sz="1600" b="0" i="0" u="none" strike="noStrike" cap="none">
                <a:solidFill>
                  <a:schemeClr val="dk1"/>
                </a:solidFill>
                <a:latin typeface="Calibri"/>
                <a:ea typeface="Calibri"/>
                <a:cs typeface="Calibri"/>
                <a:sym typeface="Calibri"/>
              </a:defRPr>
            </a:lvl7pPr>
            <a:lvl8pPr marL="3200400" marR="0" lvl="7" indent="0" algn="ctr" rtl="0">
              <a:lnSpc>
                <a:spcPct val="90000"/>
              </a:lnSpc>
              <a:spcBef>
                <a:spcPts val="500"/>
              </a:spcBef>
              <a:spcAft>
                <a:spcPts val="0"/>
              </a:spcAft>
              <a:buClr>
                <a:schemeClr val="dk1"/>
              </a:buClr>
              <a:buSzPts val="1800"/>
              <a:buFont typeface="Arial"/>
              <a:buNone/>
              <a:defRPr sz="1600" b="0" i="0" u="none" strike="noStrike" cap="none">
                <a:solidFill>
                  <a:schemeClr val="dk1"/>
                </a:solidFill>
                <a:latin typeface="Calibri"/>
                <a:ea typeface="Calibri"/>
                <a:cs typeface="Calibri"/>
                <a:sym typeface="Calibri"/>
              </a:defRPr>
            </a:lvl8pPr>
            <a:lvl9pPr marL="3657600" marR="0" lvl="8" indent="0" algn="ctr" rtl="0">
              <a:lnSpc>
                <a:spcPct val="90000"/>
              </a:lnSpc>
              <a:spcBef>
                <a:spcPts val="500"/>
              </a:spcBef>
              <a:spcAft>
                <a:spcPts val="0"/>
              </a:spcAft>
              <a:buClr>
                <a:schemeClr val="dk1"/>
              </a:buClr>
              <a:buSzPts val="18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147" name="Google Shape;147;p15"/>
          <p:cNvSpPr txBox="1">
            <a:spLocks noGrp="1"/>
          </p:cNvSpPr>
          <p:nvPr>
            <p:ph type="dt" idx="10"/>
          </p:nvPr>
        </p:nvSpPr>
        <p:spPr>
          <a:xfrm>
            <a:off x="628650" y="4767263"/>
            <a:ext cx="2057400" cy="2745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48" name="Google Shape;148;p15"/>
          <p:cNvSpPr txBox="1">
            <a:spLocks noGrp="1"/>
          </p:cNvSpPr>
          <p:nvPr>
            <p:ph type="ftr" idx="11"/>
          </p:nvPr>
        </p:nvSpPr>
        <p:spPr>
          <a:xfrm>
            <a:off x="3028950" y="4767263"/>
            <a:ext cx="3086100" cy="2745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49" name="Google Shape;149;p15"/>
          <p:cNvSpPr txBox="1">
            <a:spLocks noGrp="1"/>
          </p:cNvSpPr>
          <p:nvPr>
            <p:ph type="sldNum" idx="12"/>
          </p:nvPr>
        </p:nvSpPr>
        <p:spPr>
          <a:xfrm>
            <a:off x="6457950" y="4767263"/>
            <a:ext cx="2057400" cy="2745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0"/>
        <p:cNvGrpSpPr/>
        <p:nvPr/>
      </p:nvGrpSpPr>
      <p:grpSpPr>
        <a:xfrm>
          <a:off x="0" y="0"/>
          <a:ext cx="0" cy="0"/>
          <a:chOff x="0" y="0"/>
          <a:chExt cx="0" cy="0"/>
        </a:xfrm>
      </p:grpSpPr>
      <p:sp>
        <p:nvSpPr>
          <p:cNvPr id="151" name="Google Shape;151;p16"/>
          <p:cNvSpPr txBox="1">
            <a:spLocks noGrp="1"/>
          </p:cNvSpPr>
          <p:nvPr>
            <p:ph type="title"/>
          </p:nvPr>
        </p:nvSpPr>
        <p:spPr>
          <a:xfrm>
            <a:off x="628650" y="274638"/>
            <a:ext cx="7886700" cy="993900"/>
          </a:xfrm>
          <a:prstGeom prst="rect">
            <a:avLst/>
          </a:prstGeom>
          <a:noFill/>
          <a:ln>
            <a:noFill/>
          </a:ln>
        </p:spPr>
        <p:txBody>
          <a:bodyPr spcFirstLastPara="1" wrap="square" lIns="91425" tIns="91425" rIns="91425" bIns="91425" anchor="ctr" anchorCtr="0"/>
          <a:lstStyle>
            <a:lvl1pPr marL="0" marR="0" lvl="0" indent="0" algn="l" rtl="0">
              <a:lnSpc>
                <a:spcPct val="90000"/>
              </a:lnSpc>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spcAft>
                <a:spcPts val="0"/>
              </a:spcAft>
              <a:buSzPts val="1400"/>
              <a:buNone/>
              <a:defRPr sz="1800"/>
            </a:lvl2pPr>
            <a:lvl3pPr lvl="2" indent="0" rtl="0">
              <a:spcBef>
                <a:spcPts val="0"/>
              </a:spcBef>
              <a:spcAft>
                <a:spcPts val="0"/>
              </a:spcAft>
              <a:buSzPts val="1400"/>
              <a:buNone/>
              <a:defRPr sz="1800"/>
            </a:lvl3pPr>
            <a:lvl4pPr lvl="3" indent="0" rtl="0">
              <a:spcBef>
                <a:spcPts val="0"/>
              </a:spcBef>
              <a:spcAft>
                <a:spcPts val="0"/>
              </a:spcAft>
              <a:buSzPts val="1400"/>
              <a:buNone/>
              <a:defRPr sz="1800"/>
            </a:lvl4pPr>
            <a:lvl5pPr lvl="4" indent="0" rtl="0">
              <a:spcBef>
                <a:spcPts val="0"/>
              </a:spcBef>
              <a:spcAft>
                <a:spcPts val="0"/>
              </a:spcAft>
              <a:buSzPts val="1400"/>
              <a:buNone/>
              <a:defRPr sz="1800"/>
            </a:lvl5pPr>
            <a:lvl6pPr lvl="5" indent="0" rtl="0">
              <a:spcBef>
                <a:spcPts val="0"/>
              </a:spcBef>
              <a:spcAft>
                <a:spcPts val="0"/>
              </a:spcAft>
              <a:buSzPts val="1400"/>
              <a:buNone/>
              <a:defRPr sz="1800"/>
            </a:lvl6pPr>
            <a:lvl7pPr lvl="6" indent="0" rtl="0">
              <a:spcBef>
                <a:spcPts val="0"/>
              </a:spcBef>
              <a:spcAft>
                <a:spcPts val="0"/>
              </a:spcAft>
              <a:buSzPts val="1400"/>
              <a:buNone/>
              <a:defRPr sz="1800"/>
            </a:lvl7pPr>
            <a:lvl8pPr lvl="7" indent="0" rtl="0">
              <a:spcBef>
                <a:spcPts val="0"/>
              </a:spcBef>
              <a:spcAft>
                <a:spcPts val="0"/>
              </a:spcAft>
              <a:buSzPts val="1400"/>
              <a:buNone/>
              <a:defRPr sz="1800"/>
            </a:lvl8pPr>
            <a:lvl9pPr lvl="8" indent="0" rtl="0">
              <a:spcBef>
                <a:spcPts val="0"/>
              </a:spcBef>
              <a:spcAft>
                <a:spcPts val="0"/>
              </a:spcAft>
              <a:buSzPts val="1400"/>
              <a:buNone/>
              <a:defRPr sz="1800"/>
            </a:lvl9pPr>
          </a:lstStyle>
          <a:p>
            <a:endParaRPr/>
          </a:p>
        </p:txBody>
      </p:sp>
      <p:sp>
        <p:nvSpPr>
          <p:cNvPr id="152" name="Google Shape;152;p16"/>
          <p:cNvSpPr txBox="1">
            <a:spLocks noGrp="1"/>
          </p:cNvSpPr>
          <p:nvPr>
            <p:ph type="body" idx="1"/>
          </p:nvPr>
        </p:nvSpPr>
        <p:spPr>
          <a:xfrm>
            <a:off x="628650" y="1370013"/>
            <a:ext cx="7886700" cy="3262200"/>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3" name="Google Shape;153;p16"/>
          <p:cNvSpPr txBox="1">
            <a:spLocks noGrp="1"/>
          </p:cNvSpPr>
          <p:nvPr>
            <p:ph type="dt" idx="10"/>
          </p:nvPr>
        </p:nvSpPr>
        <p:spPr>
          <a:xfrm>
            <a:off x="628650" y="4767263"/>
            <a:ext cx="2057400" cy="2745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54" name="Google Shape;154;p16"/>
          <p:cNvSpPr txBox="1">
            <a:spLocks noGrp="1"/>
          </p:cNvSpPr>
          <p:nvPr>
            <p:ph type="ftr" idx="11"/>
          </p:nvPr>
        </p:nvSpPr>
        <p:spPr>
          <a:xfrm>
            <a:off x="3028950" y="4767263"/>
            <a:ext cx="3086100" cy="2745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55" name="Google Shape;155;p16"/>
          <p:cNvSpPr txBox="1">
            <a:spLocks noGrp="1"/>
          </p:cNvSpPr>
          <p:nvPr>
            <p:ph type="sldNum" idx="12"/>
          </p:nvPr>
        </p:nvSpPr>
        <p:spPr>
          <a:xfrm>
            <a:off x="6457950" y="4767263"/>
            <a:ext cx="2057400" cy="2745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6"/>
        <p:cNvGrpSpPr/>
        <p:nvPr/>
      </p:nvGrpSpPr>
      <p:grpSpPr>
        <a:xfrm>
          <a:off x="0" y="0"/>
          <a:ext cx="0" cy="0"/>
          <a:chOff x="0" y="0"/>
          <a:chExt cx="0" cy="0"/>
        </a:xfrm>
      </p:grpSpPr>
      <p:sp>
        <p:nvSpPr>
          <p:cNvPr id="157" name="Google Shape;157;p17"/>
          <p:cNvSpPr txBox="1">
            <a:spLocks noGrp="1"/>
          </p:cNvSpPr>
          <p:nvPr>
            <p:ph type="title"/>
          </p:nvPr>
        </p:nvSpPr>
        <p:spPr>
          <a:xfrm>
            <a:off x="623888" y="1282700"/>
            <a:ext cx="7886700" cy="2139900"/>
          </a:xfrm>
          <a:prstGeom prst="rect">
            <a:avLst/>
          </a:prstGeom>
          <a:noFill/>
          <a:ln>
            <a:noFill/>
          </a:ln>
        </p:spPr>
        <p:txBody>
          <a:bodyPr spcFirstLastPara="1" wrap="square" lIns="91425" tIns="91425" rIns="91425" bIns="91425" anchor="b" anchorCtr="0"/>
          <a:lstStyle>
            <a:lvl1pPr marL="0" marR="0" lvl="0" indent="0" algn="l" rtl="0">
              <a:lnSpc>
                <a:spcPct val="90000"/>
              </a:lnSpc>
              <a:spcBef>
                <a:spcPts val="0"/>
              </a:spcBef>
              <a:spcAft>
                <a:spcPts val="0"/>
              </a:spcAft>
              <a:buClr>
                <a:schemeClr val="dk1"/>
              </a:buClr>
              <a:buSzPts val="1400"/>
              <a:buFont typeface="Calibri"/>
              <a:buNone/>
              <a:defRPr sz="6000" b="0" i="0" u="none" strike="noStrike" cap="none">
                <a:solidFill>
                  <a:schemeClr val="dk1"/>
                </a:solidFill>
                <a:latin typeface="Calibri"/>
                <a:ea typeface="Calibri"/>
                <a:cs typeface="Calibri"/>
                <a:sym typeface="Calibri"/>
              </a:defRPr>
            </a:lvl1pPr>
            <a:lvl2pPr lvl="1" indent="0" rtl="0">
              <a:spcBef>
                <a:spcPts val="0"/>
              </a:spcBef>
              <a:spcAft>
                <a:spcPts val="0"/>
              </a:spcAft>
              <a:buSzPts val="1400"/>
              <a:buNone/>
              <a:defRPr sz="1800"/>
            </a:lvl2pPr>
            <a:lvl3pPr lvl="2" indent="0" rtl="0">
              <a:spcBef>
                <a:spcPts val="0"/>
              </a:spcBef>
              <a:spcAft>
                <a:spcPts val="0"/>
              </a:spcAft>
              <a:buSzPts val="1400"/>
              <a:buNone/>
              <a:defRPr sz="1800"/>
            </a:lvl3pPr>
            <a:lvl4pPr lvl="3" indent="0" rtl="0">
              <a:spcBef>
                <a:spcPts val="0"/>
              </a:spcBef>
              <a:spcAft>
                <a:spcPts val="0"/>
              </a:spcAft>
              <a:buSzPts val="1400"/>
              <a:buNone/>
              <a:defRPr sz="1800"/>
            </a:lvl4pPr>
            <a:lvl5pPr lvl="4" indent="0" rtl="0">
              <a:spcBef>
                <a:spcPts val="0"/>
              </a:spcBef>
              <a:spcAft>
                <a:spcPts val="0"/>
              </a:spcAft>
              <a:buSzPts val="1400"/>
              <a:buNone/>
              <a:defRPr sz="1800"/>
            </a:lvl5pPr>
            <a:lvl6pPr lvl="5" indent="0" rtl="0">
              <a:spcBef>
                <a:spcPts val="0"/>
              </a:spcBef>
              <a:spcAft>
                <a:spcPts val="0"/>
              </a:spcAft>
              <a:buSzPts val="1400"/>
              <a:buNone/>
              <a:defRPr sz="1800"/>
            </a:lvl6pPr>
            <a:lvl7pPr lvl="6" indent="0" rtl="0">
              <a:spcBef>
                <a:spcPts val="0"/>
              </a:spcBef>
              <a:spcAft>
                <a:spcPts val="0"/>
              </a:spcAft>
              <a:buSzPts val="1400"/>
              <a:buNone/>
              <a:defRPr sz="1800"/>
            </a:lvl7pPr>
            <a:lvl8pPr lvl="7" indent="0" rtl="0">
              <a:spcBef>
                <a:spcPts val="0"/>
              </a:spcBef>
              <a:spcAft>
                <a:spcPts val="0"/>
              </a:spcAft>
              <a:buSzPts val="1400"/>
              <a:buNone/>
              <a:defRPr sz="1800"/>
            </a:lvl8pPr>
            <a:lvl9pPr lvl="8" indent="0" rtl="0">
              <a:spcBef>
                <a:spcPts val="0"/>
              </a:spcBef>
              <a:spcAft>
                <a:spcPts val="0"/>
              </a:spcAft>
              <a:buSzPts val="1400"/>
              <a:buNone/>
              <a:defRPr sz="1800"/>
            </a:lvl9pPr>
          </a:lstStyle>
          <a:p>
            <a:endParaRPr/>
          </a:p>
        </p:txBody>
      </p:sp>
      <p:sp>
        <p:nvSpPr>
          <p:cNvPr id="158" name="Google Shape;158;p17"/>
          <p:cNvSpPr txBox="1">
            <a:spLocks noGrp="1"/>
          </p:cNvSpPr>
          <p:nvPr>
            <p:ph type="body" idx="1"/>
          </p:nvPr>
        </p:nvSpPr>
        <p:spPr>
          <a:xfrm>
            <a:off x="623888" y="3441700"/>
            <a:ext cx="7886700" cy="1125600"/>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1000"/>
              </a:spcBef>
              <a:spcAft>
                <a:spcPts val="0"/>
              </a:spcAft>
              <a:buClr>
                <a:srgbClr val="888888"/>
              </a:buClr>
              <a:buSzPts val="2800"/>
              <a:buFont typeface="Arial"/>
              <a:buNone/>
              <a:defRPr sz="2400" b="0" i="0" u="none" strike="noStrike" cap="none">
                <a:solidFill>
                  <a:srgbClr val="888888"/>
                </a:solidFill>
                <a:latin typeface="Calibri"/>
                <a:ea typeface="Calibri"/>
                <a:cs typeface="Calibri"/>
                <a:sym typeface="Calibri"/>
              </a:defRPr>
            </a:lvl1pPr>
            <a:lvl2pPr marL="914400" marR="0" lvl="1" indent="-228600" algn="l" rtl="0">
              <a:lnSpc>
                <a:spcPct val="90000"/>
              </a:lnSpc>
              <a:spcBef>
                <a:spcPts val="500"/>
              </a:spcBef>
              <a:spcAft>
                <a:spcPts val="0"/>
              </a:spcAft>
              <a:buClr>
                <a:srgbClr val="888888"/>
              </a:buClr>
              <a:buSzPts val="2400"/>
              <a:buFont typeface="Arial"/>
              <a:buNone/>
              <a:defRPr sz="20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500"/>
              </a:spcBef>
              <a:spcAft>
                <a:spcPts val="0"/>
              </a:spcAft>
              <a:buClr>
                <a:srgbClr val="888888"/>
              </a:buClr>
              <a:buSzPts val="2000"/>
              <a:buFont typeface="Arial"/>
              <a:buNone/>
              <a:defRPr sz="180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159" name="Google Shape;159;p17"/>
          <p:cNvSpPr txBox="1">
            <a:spLocks noGrp="1"/>
          </p:cNvSpPr>
          <p:nvPr>
            <p:ph type="dt" idx="10"/>
          </p:nvPr>
        </p:nvSpPr>
        <p:spPr>
          <a:xfrm>
            <a:off x="628650" y="4767263"/>
            <a:ext cx="2057400" cy="2745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60" name="Google Shape;160;p17"/>
          <p:cNvSpPr txBox="1">
            <a:spLocks noGrp="1"/>
          </p:cNvSpPr>
          <p:nvPr>
            <p:ph type="ftr" idx="11"/>
          </p:nvPr>
        </p:nvSpPr>
        <p:spPr>
          <a:xfrm>
            <a:off x="3028950" y="4767263"/>
            <a:ext cx="3086100" cy="2745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61" name="Google Shape;161;p17"/>
          <p:cNvSpPr txBox="1">
            <a:spLocks noGrp="1"/>
          </p:cNvSpPr>
          <p:nvPr>
            <p:ph type="sldNum" idx="12"/>
          </p:nvPr>
        </p:nvSpPr>
        <p:spPr>
          <a:xfrm>
            <a:off x="6457950" y="4767263"/>
            <a:ext cx="2057400" cy="2745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62"/>
        <p:cNvGrpSpPr/>
        <p:nvPr/>
      </p:nvGrpSpPr>
      <p:grpSpPr>
        <a:xfrm>
          <a:off x="0" y="0"/>
          <a:ext cx="0" cy="0"/>
          <a:chOff x="0" y="0"/>
          <a:chExt cx="0" cy="0"/>
        </a:xfrm>
      </p:grpSpPr>
      <p:sp>
        <p:nvSpPr>
          <p:cNvPr id="163" name="Google Shape;163;p18"/>
          <p:cNvSpPr txBox="1">
            <a:spLocks noGrp="1"/>
          </p:cNvSpPr>
          <p:nvPr>
            <p:ph type="title"/>
          </p:nvPr>
        </p:nvSpPr>
        <p:spPr>
          <a:xfrm>
            <a:off x="628650" y="274638"/>
            <a:ext cx="7886700" cy="993900"/>
          </a:xfrm>
          <a:prstGeom prst="rect">
            <a:avLst/>
          </a:prstGeom>
          <a:noFill/>
          <a:ln>
            <a:noFill/>
          </a:ln>
        </p:spPr>
        <p:txBody>
          <a:bodyPr spcFirstLastPara="1" wrap="square" lIns="91425" tIns="91425" rIns="91425" bIns="91425" anchor="ctr" anchorCtr="0"/>
          <a:lstStyle>
            <a:lvl1pPr marL="0" marR="0" lvl="0" indent="0" algn="l" rtl="0">
              <a:lnSpc>
                <a:spcPct val="90000"/>
              </a:lnSpc>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spcAft>
                <a:spcPts val="0"/>
              </a:spcAft>
              <a:buSzPts val="1400"/>
              <a:buNone/>
              <a:defRPr sz="1800"/>
            </a:lvl2pPr>
            <a:lvl3pPr lvl="2" indent="0" rtl="0">
              <a:spcBef>
                <a:spcPts val="0"/>
              </a:spcBef>
              <a:spcAft>
                <a:spcPts val="0"/>
              </a:spcAft>
              <a:buSzPts val="1400"/>
              <a:buNone/>
              <a:defRPr sz="1800"/>
            </a:lvl3pPr>
            <a:lvl4pPr lvl="3" indent="0" rtl="0">
              <a:spcBef>
                <a:spcPts val="0"/>
              </a:spcBef>
              <a:spcAft>
                <a:spcPts val="0"/>
              </a:spcAft>
              <a:buSzPts val="1400"/>
              <a:buNone/>
              <a:defRPr sz="1800"/>
            </a:lvl4pPr>
            <a:lvl5pPr lvl="4" indent="0" rtl="0">
              <a:spcBef>
                <a:spcPts val="0"/>
              </a:spcBef>
              <a:spcAft>
                <a:spcPts val="0"/>
              </a:spcAft>
              <a:buSzPts val="1400"/>
              <a:buNone/>
              <a:defRPr sz="1800"/>
            </a:lvl5pPr>
            <a:lvl6pPr lvl="5" indent="0" rtl="0">
              <a:spcBef>
                <a:spcPts val="0"/>
              </a:spcBef>
              <a:spcAft>
                <a:spcPts val="0"/>
              </a:spcAft>
              <a:buSzPts val="1400"/>
              <a:buNone/>
              <a:defRPr sz="1800"/>
            </a:lvl6pPr>
            <a:lvl7pPr lvl="6" indent="0" rtl="0">
              <a:spcBef>
                <a:spcPts val="0"/>
              </a:spcBef>
              <a:spcAft>
                <a:spcPts val="0"/>
              </a:spcAft>
              <a:buSzPts val="1400"/>
              <a:buNone/>
              <a:defRPr sz="1800"/>
            </a:lvl7pPr>
            <a:lvl8pPr lvl="7" indent="0" rtl="0">
              <a:spcBef>
                <a:spcPts val="0"/>
              </a:spcBef>
              <a:spcAft>
                <a:spcPts val="0"/>
              </a:spcAft>
              <a:buSzPts val="1400"/>
              <a:buNone/>
              <a:defRPr sz="1800"/>
            </a:lvl8pPr>
            <a:lvl9pPr lvl="8" indent="0" rtl="0">
              <a:spcBef>
                <a:spcPts val="0"/>
              </a:spcBef>
              <a:spcAft>
                <a:spcPts val="0"/>
              </a:spcAft>
              <a:buSzPts val="1400"/>
              <a:buNone/>
              <a:defRPr sz="1800"/>
            </a:lvl9pPr>
          </a:lstStyle>
          <a:p>
            <a:endParaRPr/>
          </a:p>
        </p:txBody>
      </p:sp>
      <p:sp>
        <p:nvSpPr>
          <p:cNvPr id="164" name="Google Shape;164;p18"/>
          <p:cNvSpPr txBox="1">
            <a:spLocks noGrp="1"/>
          </p:cNvSpPr>
          <p:nvPr>
            <p:ph type="body" idx="1"/>
          </p:nvPr>
        </p:nvSpPr>
        <p:spPr>
          <a:xfrm>
            <a:off x="628650" y="1370013"/>
            <a:ext cx="3867000" cy="3262200"/>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5" name="Google Shape;165;p18"/>
          <p:cNvSpPr txBox="1">
            <a:spLocks noGrp="1"/>
          </p:cNvSpPr>
          <p:nvPr>
            <p:ph type="body" idx="2"/>
          </p:nvPr>
        </p:nvSpPr>
        <p:spPr>
          <a:xfrm>
            <a:off x="4648200" y="1370013"/>
            <a:ext cx="3867000" cy="3262200"/>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6" name="Google Shape;166;p18"/>
          <p:cNvSpPr txBox="1">
            <a:spLocks noGrp="1"/>
          </p:cNvSpPr>
          <p:nvPr>
            <p:ph type="dt" idx="10"/>
          </p:nvPr>
        </p:nvSpPr>
        <p:spPr>
          <a:xfrm>
            <a:off x="628650" y="4767263"/>
            <a:ext cx="2057400" cy="2745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67" name="Google Shape;167;p18"/>
          <p:cNvSpPr txBox="1">
            <a:spLocks noGrp="1"/>
          </p:cNvSpPr>
          <p:nvPr>
            <p:ph type="ftr" idx="11"/>
          </p:nvPr>
        </p:nvSpPr>
        <p:spPr>
          <a:xfrm>
            <a:off x="3028950" y="4767263"/>
            <a:ext cx="3086100" cy="2745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68" name="Google Shape;168;p18"/>
          <p:cNvSpPr txBox="1">
            <a:spLocks noGrp="1"/>
          </p:cNvSpPr>
          <p:nvPr>
            <p:ph type="sldNum" idx="12"/>
          </p:nvPr>
        </p:nvSpPr>
        <p:spPr>
          <a:xfrm>
            <a:off x="6457950" y="4767263"/>
            <a:ext cx="2057400" cy="2745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69"/>
        <p:cNvGrpSpPr/>
        <p:nvPr/>
      </p:nvGrpSpPr>
      <p:grpSpPr>
        <a:xfrm>
          <a:off x="0" y="0"/>
          <a:ext cx="0" cy="0"/>
          <a:chOff x="0" y="0"/>
          <a:chExt cx="0" cy="0"/>
        </a:xfrm>
      </p:grpSpPr>
      <p:sp>
        <p:nvSpPr>
          <p:cNvPr id="170" name="Google Shape;170;p19"/>
          <p:cNvSpPr txBox="1">
            <a:spLocks noGrp="1"/>
          </p:cNvSpPr>
          <p:nvPr>
            <p:ph type="title"/>
          </p:nvPr>
        </p:nvSpPr>
        <p:spPr>
          <a:xfrm>
            <a:off x="630238" y="274638"/>
            <a:ext cx="7886700" cy="993900"/>
          </a:xfrm>
          <a:prstGeom prst="rect">
            <a:avLst/>
          </a:prstGeom>
          <a:noFill/>
          <a:ln>
            <a:noFill/>
          </a:ln>
        </p:spPr>
        <p:txBody>
          <a:bodyPr spcFirstLastPara="1" wrap="square" lIns="91425" tIns="91425" rIns="91425" bIns="91425" anchor="ctr" anchorCtr="0"/>
          <a:lstStyle>
            <a:lvl1pPr marL="0" marR="0" lvl="0" indent="0" algn="l" rtl="0">
              <a:lnSpc>
                <a:spcPct val="90000"/>
              </a:lnSpc>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spcAft>
                <a:spcPts val="0"/>
              </a:spcAft>
              <a:buSzPts val="1400"/>
              <a:buNone/>
              <a:defRPr sz="1800"/>
            </a:lvl2pPr>
            <a:lvl3pPr lvl="2" indent="0" rtl="0">
              <a:spcBef>
                <a:spcPts val="0"/>
              </a:spcBef>
              <a:spcAft>
                <a:spcPts val="0"/>
              </a:spcAft>
              <a:buSzPts val="1400"/>
              <a:buNone/>
              <a:defRPr sz="1800"/>
            </a:lvl3pPr>
            <a:lvl4pPr lvl="3" indent="0" rtl="0">
              <a:spcBef>
                <a:spcPts val="0"/>
              </a:spcBef>
              <a:spcAft>
                <a:spcPts val="0"/>
              </a:spcAft>
              <a:buSzPts val="1400"/>
              <a:buNone/>
              <a:defRPr sz="1800"/>
            </a:lvl4pPr>
            <a:lvl5pPr lvl="4" indent="0" rtl="0">
              <a:spcBef>
                <a:spcPts val="0"/>
              </a:spcBef>
              <a:spcAft>
                <a:spcPts val="0"/>
              </a:spcAft>
              <a:buSzPts val="1400"/>
              <a:buNone/>
              <a:defRPr sz="1800"/>
            </a:lvl5pPr>
            <a:lvl6pPr lvl="5" indent="0" rtl="0">
              <a:spcBef>
                <a:spcPts val="0"/>
              </a:spcBef>
              <a:spcAft>
                <a:spcPts val="0"/>
              </a:spcAft>
              <a:buSzPts val="1400"/>
              <a:buNone/>
              <a:defRPr sz="1800"/>
            </a:lvl6pPr>
            <a:lvl7pPr lvl="6" indent="0" rtl="0">
              <a:spcBef>
                <a:spcPts val="0"/>
              </a:spcBef>
              <a:spcAft>
                <a:spcPts val="0"/>
              </a:spcAft>
              <a:buSzPts val="1400"/>
              <a:buNone/>
              <a:defRPr sz="1800"/>
            </a:lvl7pPr>
            <a:lvl8pPr lvl="7" indent="0" rtl="0">
              <a:spcBef>
                <a:spcPts val="0"/>
              </a:spcBef>
              <a:spcAft>
                <a:spcPts val="0"/>
              </a:spcAft>
              <a:buSzPts val="1400"/>
              <a:buNone/>
              <a:defRPr sz="1800"/>
            </a:lvl8pPr>
            <a:lvl9pPr lvl="8" indent="0" rtl="0">
              <a:spcBef>
                <a:spcPts val="0"/>
              </a:spcBef>
              <a:spcAft>
                <a:spcPts val="0"/>
              </a:spcAft>
              <a:buSzPts val="1400"/>
              <a:buNone/>
              <a:defRPr sz="1800"/>
            </a:lvl9pPr>
          </a:lstStyle>
          <a:p>
            <a:endParaRPr/>
          </a:p>
        </p:txBody>
      </p:sp>
      <p:sp>
        <p:nvSpPr>
          <p:cNvPr id="171" name="Google Shape;171;p19"/>
          <p:cNvSpPr txBox="1">
            <a:spLocks noGrp="1"/>
          </p:cNvSpPr>
          <p:nvPr>
            <p:ph type="body" idx="1"/>
          </p:nvPr>
        </p:nvSpPr>
        <p:spPr>
          <a:xfrm>
            <a:off x="630238" y="1260475"/>
            <a:ext cx="3868800" cy="619200"/>
          </a:xfrm>
          <a:prstGeom prst="rect">
            <a:avLst/>
          </a:prstGeom>
          <a:noFill/>
          <a:ln>
            <a:noFill/>
          </a:ln>
        </p:spPr>
        <p:txBody>
          <a:bodyPr spcFirstLastPara="1" wrap="square" lIns="91425" tIns="91425" rIns="91425" bIns="91425" anchor="b" anchorCtr="0"/>
          <a:lstStyle>
            <a:lvl1pPr marL="457200" marR="0" lvl="0" indent="-228600" algn="l" rtl="0">
              <a:lnSpc>
                <a:spcPct val="90000"/>
              </a:lnSpc>
              <a:spcBef>
                <a:spcPts val="1000"/>
              </a:spcBef>
              <a:spcAft>
                <a:spcPts val="0"/>
              </a:spcAft>
              <a:buClr>
                <a:schemeClr val="dk1"/>
              </a:buClr>
              <a:buSzPts val="28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72" name="Google Shape;172;p19"/>
          <p:cNvSpPr txBox="1">
            <a:spLocks noGrp="1"/>
          </p:cNvSpPr>
          <p:nvPr>
            <p:ph type="body" idx="2"/>
          </p:nvPr>
        </p:nvSpPr>
        <p:spPr>
          <a:xfrm>
            <a:off x="630238" y="1879600"/>
            <a:ext cx="3868800" cy="2762400"/>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3" name="Google Shape;173;p19"/>
          <p:cNvSpPr txBox="1">
            <a:spLocks noGrp="1"/>
          </p:cNvSpPr>
          <p:nvPr>
            <p:ph type="body" idx="3"/>
          </p:nvPr>
        </p:nvSpPr>
        <p:spPr>
          <a:xfrm>
            <a:off x="4629150" y="1260475"/>
            <a:ext cx="3887700" cy="619200"/>
          </a:xfrm>
          <a:prstGeom prst="rect">
            <a:avLst/>
          </a:prstGeom>
          <a:noFill/>
          <a:ln>
            <a:noFill/>
          </a:ln>
        </p:spPr>
        <p:txBody>
          <a:bodyPr spcFirstLastPara="1" wrap="square" lIns="91425" tIns="91425" rIns="91425" bIns="91425" anchor="b" anchorCtr="0"/>
          <a:lstStyle>
            <a:lvl1pPr marL="457200" marR="0" lvl="0" indent="-228600" algn="l" rtl="0">
              <a:lnSpc>
                <a:spcPct val="90000"/>
              </a:lnSpc>
              <a:spcBef>
                <a:spcPts val="1000"/>
              </a:spcBef>
              <a:spcAft>
                <a:spcPts val="0"/>
              </a:spcAft>
              <a:buClr>
                <a:schemeClr val="dk1"/>
              </a:buClr>
              <a:buSzPts val="28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74" name="Google Shape;174;p19"/>
          <p:cNvSpPr txBox="1">
            <a:spLocks noGrp="1"/>
          </p:cNvSpPr>
          <p:nvPr>
            <p:ph type="body" idx="4"/>
          </p:nvPr>
        </p:nvSpPr>
        <p:spPr>
          <a:xfrm>
            <a:off x="4629150" y="1879600"/>
            <a:ext cx="3887700" cy="2762400"/>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5" name="Google Shape;175;p19"/>
          <p:cNvSpPr txBox="1">
            <a:spLocks noGrp="1"/>
          </p:cNvSpPr>
          <p:nvPr>
            <p:ph type="dt" idx="10"/>
          </p:nvPr>
        </p:nvSpPr>
        <p:spPr>
          <a:xfrm>
            <a:off x="628650" y="4767263"/>
            <a:ext cx="2057400" cy="2745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76" name="Google Shape;176;p19"/>
          <p:cNvSpPr txBox="1">
            <a:spLocks noGrp="1"/>
          </p:cNvSpPr>
          <p:nvPr>
            <p:ph type="ftr" idx="11"/>
          </p:nvPr>
        </p:nvSpPr>
        <p:spPr>
          <a:xfrm>
            <a:off x="3028950" y="4767263"/>
            <a:ext cx="3086100" cy="2745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77" name="Google Shape;177;p19"/>
          <p:cNvSpPr txBox="1">
            <a:spLocks noGrp="1"/>
          </p:cNvSpPr>
          <p:nvPr>
            <p:ph type="sldNum" idx="12"/>
          </p:nvPr>
        </p:nvSpPr>
        <p:spPr>
          <a:xfrm>
            <a:off x="6457950" y="4767263"/>
            <a:ext cx="2057400" cy="2745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78"/>
        <p:cNvGrpSpPr/>
        <p:nvPr/>
      </p:nvGrpSpPr>
      <p:grpSpPr>
        <a:xfrm>
          <a:off x="0" y="0"/>
          <a:ext cx="0" cy="0"/>
          <a:chOff x="0" y="0"/>
          <a:chExt cx="0" cy="0"/>
        </a:xfrm>
      </p:grpSpPr>
      <p:sp>
        <p:nvSpPr>
          <p:cNvPr id="179" name="Google Shape;179;p20"/>
          <p:cNvSpPr txBox="1">
            <a:spLocks noGrp="1"/>
          </p:cNvSpPr>
          <p:nvPr>
            <p:ph type="title"/>
          </p:nvPr>
        </p:nvSpPr>
        <p:spPr>
          <a:xfrm>
            <a:off x="628650" y="274638"/>
            <a:ext cx="7886700" cy="993900"/>
          </a:xfrm>
          <a:prstGeom prst="rect">
            <a:avLst/>
          </a:prstGeom>
          <a:noFill/>
          <a:ln>
            <a:noFill/>
          </a:ln>
        </p:spPr>
        <p:txBody>
          <a:bodyPr spcFirstLastPara="1" wrap="square" lIns="91425" tIns="91425" rIns="91425" bIns="91425" anchor="ctr" anchorCtr="0"/>
          <a:lstStyle>
            <a:lvl1pPr marL="0" marR="0" lvl="0" indent="0" algn="l" rtl="0">
              <a:lnSpc>
                <a:spcPct val="90000"/>
              </a:lnSpc>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spcAft>
                <a:spcPts val="0"/>
              </a:spcAft>
              <a:buSzPts val="1400"/>
              <a:buNone/>
              <a:defRPr sz="1800"/>
            </a:lvl2pPr>
            <a:lvl3pPr lvl="2" indent="0" rtl="0">
              <a:spcBef>
                <a:spcPts val="0"/>
              </a:spcBef>
              <a:spcAft>
                <a:spcPts val="0"/>
              </a:spcAft>
              <a:buSzPts val="1400"/>
              <a:buNone/>
              <a:defRPr sz="1800"/>
            </a:lvl3pPr>
            <a:lvl4pPr lvl="3" indent="0" rtl="0">
              <a:spcBef>
                <a:spcPts val="0"/>
              </a:spcBef>
              <a:spcAft>
                <a:spcPts val="0"/>
              </a:spcAft>
              <a:buSzPts val="1400"/>
              <a:buNone/>
              <a:defRPr sz="1800"/>
            </a:lvl4pPr>
            <a:lvl5pPr lvl="4" indent="0" rtl="0">
              <a:spcBef>
                <a:spcPts val="0"/>
              </a:spcBef>
              <a:spcAft>
                <a:spcPts val="0"/>
              </a:spcAft>
              <a:buSzPts val="1400"/>
              <a:buNone/>
              <a:defRPr sz="1800"/>
            </a:lvl5pPr>
            <a:lvl6pPr lvl="5" indent="0" rtl="0">
              <a:spcBef>
                <a:spcPts val="0"/>
              </a:spcBef>
              <a:spcAft>
                <a:spcPts val="0"/>
              </a:spcAft>
              <a:buSzPts val="1400"/>
              <a:buNone/>
              <a:defRPr sz="1800"/>
            </a:lvl6pPr>
            <a:lvl7pPr lvl="6" indent="0" rtl="0">
              <a:spcBef>
                <a:spcPts val="0"/>
              </a:spcBef>
              <a:spcAft>
                <a:spcPts val="0"/>
              </a:spcAft>
              <a:buSzPts val="1400"/>
              <a:buNone/>
              <a:defRPr sz="1800"/>
            </a:lvl7pPr>
            <a:lvl8pPr lvl="7" indent="0" rtl="0">
              <a:spcBef>
                <a:spcPts val="0"/>
              </a:spcBef>
              <a:spcAft>
                <a:spcPts val="0"/>
              </a:spcAft>
              <a:buSzPts val="1400"/>
              <a:buNone/>
              <a:defRPr sz="1800"/>
            </a:lvl8pPr>
            <a:lvl9pPr lvl="8" indent="0" rtl="0">
              <a:spcBef>
                <a:spcPts val="0"/>
              </a:spcBef>
              <a:spcAft>
                <a:spcPts val="0"/>
              </a:spcAft>
              <a:buSzPts val="1400"/>
              <a:buNone/>
              <a:defRPr sz="1800"/>
            </a:lvl9pPr>
          </a:lstStyle>
          <a:p>
            <a:endParaRPr/>
          </a:p>
        </p:txBody>
      </p:sp>
      <p:sp>
        <p:nvSpPr>
          <p:cNvPr id="180" name="Google Shape;180;p20"/>
          <p:cNvSpPr txBox="1">
            <a:spLocks noGrp="1"/>
          </p:cNvSpPr>
          <p:nvPr>
            <p:ph type="dt" idx="10"/>
          </p:nvPr>
        </p:nvSpPr>
        <p:spPr>
          <a:xfrm>
            <a:off x="628650" y="4767263"/>
            <a:ext cx="2057400" cy="2745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81" name="Google Shape;181;p20"/>
          <p:cNvSpPr txBox="1">
            <a:spLocks noGrp="1"/>
          </p:cNvSpPr>
          <p:nvPr>
            <p:ph type="ftr" idx="11"/>
          </p:nvPr>
        </p:nvSpPr>
        <p:spPr>
          <a:xfrm>
            <a:off x="3028950" y="4767263"/>
            <a:ext cx="3086100" cy="2745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82" name="Google Shape;182;p20"/>
          <p:cNvSpPr txBox="1">
            <a:spLocks noGrp="1"/>
          </p:cNvSpPr>
          <p:nvPr>
            <p:ph type="sldNum" idx="12"/>
          </p:nvPr>
        </p:nvSpPr>
        <p:spPr>
          <a:xfrm>
            <a:off x="6457950" y="4767263"/>
            <a:ext cx="2057400" cy="2745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3"/>
        <p:cNvGrpSpPr/>
        <p:nvPr/>
      </p:nvGrpSpPr>
      <p:grpSpPr>
        <a:xfrm>
          <a:off x="0" y="0"/>
          <a:ext cx="0" cy="0"/>
          <a:chOff x="0" y="0"/>
          <a:chExt cx="0" cy="0"/>
        </a:xfrm>
      </p:grpSpPr>
      <p:sp>
        <p:nvSpPr>
          <p:cNvPr id="184" name="Google Shape;184;p21"/>
          <p:cNvSpPr txBox="1">
            <a:spLocks noGrp="1"/>
          </p:cNvSpPr>
          <p:nvPr>
            <p:ph type="dt" idx="10"/>
          </p:nvPr>
        </p:nvSpPr>
        <p:spPr>
          <a:xfrm>
            <a:off x="628650" y="4767263"/>
            <a:ext cx="2057400" cy="2745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85" name="Google Shape;185;p21"/>
          <p:cNvSpPr txBox="1">
            <a:spLocks noGrp="1"/>
          </p:cNvSpPr>
          <p:nvPr>
            <p:ph type="ftr" idx="11"/>
          </p:nvPr>
        </p:nvSpPr>
        <p:spPr>
          <a:xfrm>
            <a:off x="3028950" y="4767263"/>
            <a:ext cx="3086100" cy="2745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86" name="Google Shape;186;p21"/>
          <p:cNvSpPr txBox="1">
            <a:spLocks noGrp="1"/>
          </p:cNvSpPr>
          <p:nvPr>
            <p:ph type="sldNum" idx="12"/>
          </p:nvPr>
        </p:nvSpPr>
        <p:spPr>
          <a:xfrm>
            <a:off x="6457950" y="4767263"/>
            <a:ext cx="2057400" cy="2745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
        <p:cNvGrpSpPr/>
        <p:nvPr/>
      </p:nvGrpSpPr>
      <p:grpSpPr>
        <a:xfrm>
          <a:off x="0" y="0"/>
          <a:ext cx="0" cy="0"/>
          <a:chOff x="0" y="0"/>
          <a:chExt cx="0" cy="0"/>
        </a:xfrm>
      </p:grpSpPr>
      <p:grpSp>
        <p:nvGrpSpPr>
          <p:cNvPr id="20" name="Google Shape;20;p3"/>
          <p:cNvGrpSpPr/>
          <p:nvPr/>
        </p:nvGrpSpPr>
        <p:grpSpPr>
          <a:xfrm>
            <a:off x="4406400" y="0"/>
            <a:ext cx="4737600" cy="5143065"/>
            <a:chOff x="4406400" y="0"/>
            <a:chExt cx="4737600" cy="5143065"/>
          </a:xfrm>
        </p:grpSpPr>
        <p:sp>
          <p:nvSpPr>
            <p:cNvPr id="21" name="Google Shape;21;p3"/>
            <p:cNvSpPr/>
            <p:nvPr/>
          </p:nvSpPr>
          <p:spPr>
            <a:xfrm rot="5400000">
              <a:off x="4408200" y="-1800"/>
              <a:ext cx="4734000" cy="4737600"/>
            </a:xfrm>
            <a:prstGeom prst="diagStripe">
              <a:avLst>
                <a:gd name="adj" fmla="val 49469"/>
              </a:avLst>
            </a:prstGeom>
            <a:solidFill>
              <a:schemeClr val="lt1">
                <a:alpha val="3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rot="5400000">
              <a:off x="4841125" y="5700"/>
              <a:ext cx="4298100" cy="4286700"/>
            </a:xfrm>
            <a:prstGeom prst="diagStripe">
              <a:avLst>
                <a:gd name="adj" fmla="val 0"/>
              </a:avLst>
            </a:prstGeom>
            <a:solidFill>
              <a:schemeClr val="lt1">
                <a:alpha val="3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rot="-5400000">
              <a:off x="5618399" y="123646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flipH="1">
              <a:off x="5849857" y="1443956"/>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rot="-5400000">
              <a:off x="5987081" y="246946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3"/>
            <p:cNvSpPr/>
            <p:nvPr/>
          </p:nvSpPr>
          <p:spPr>
            <a:xfrm flipH="1">
              <a:off x="6222115" y="267695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3"/>
            <p:cNvSpPr/>
            <p:nvPr/>
          </p:nvSpPr>
          <p:spPr>
            <a:xfrm rot="-5400000">
              <a:off x="6675341" y="186201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3"/>
            <p:cNvSpPr/>
            <p:nvPr/>
          </p:nvSpPr>
          <p:spPr>
            <a:xfrm flipH="1">
              <a:off x="6908099" y="2069505"/>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3"/>
            <p:cNvSpPr/>
            <p:nvPr/>
          </p:nvSpPr>
          <p:spPr>
            <a:xfrm rot="-5400000">
              <a:off x="6861141" y="247781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3"/>
            <p:cNvSpPr/>
            <p:nvPr/>
          </p:nvSpPr>
          <p:spPr>
            <a:xfrm flipH="1">
              <a:off x="7965266" y="269296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flipH="1">
              <a:off x="8145082" y="330875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rot="-5400000">
              <a:off x="7047599" y="309501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
            <p:cNvSpPr/>
            <p:nvPr/>
          </p:nvSpPr>
          <p:spPr>
            <a:xfrm flipH="1">
              <a:off x="7276649" y="3302502"/>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rot="-5400000">
              <a:off x="7227414" y="3710807"/>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flipH="1">
              <a:off x="7462448" y="3918294"/>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3"/>
            <p:cNvSpPr/>
            <p:nvPr/>
          </p:nvSpPr>
          <p:spPr>
            <a:xfrm rot="-5400000">
              <a:off x="8102491" y="371847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
            <p:cNvSpPr/>
            <p:nvPr/>
          </p:nvSpPr>
          <p:spPr>
            <a:xfrm flipH="1">
              <a:off x="8334533" y="392596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3"/>
            <p:cNvSpPr/>
            <p:nvPr/>
          </p:nvSpPr>
          <p:spPr>
            <a:xfrm rot="-5400000">
              <a:off x="8288290" y="433426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 name="Google Shape;39;p3"/>
          <p:cNvSpPr txBox="1">
            <a:spLocks noGrp="1"/>
          </p:cNvSpPr>
          <p:nvPr>
            <p:ph type="title"/>
          </p:nvPr>
        </p:nvSpPr>
        <p:spPr>
          <a:xfrm>
            <a:off x="823850" y="2053000"/>
            <a:ext cx="4587000" cy="1148700"/>
          </a:xfrm>
          <a:prstGeom prst="rect">
            <a:avLst/>
          </a:prstGeom>
        </p:spPr>
        <p:txBody>
          <a:bodyPr spcFirstLastPara="1" wrap="square" lIns="91425" tIns="91425" rIns="91425" bIns="91425" anchor="ctr"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0" name="Google Shape;40;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87"/>
        <p:cNvGrpSpPr/>
        <p:nvPr/>
      </p:nvGrpSpPr>
      <p:grpSpPr>
        <a:xfrm>
          <a:off x="0" y="0"/>
          <a:ext cx="0" cy="0"/>
          <a:chOff x="0" y="0"/>
          <a:chExt cx="0" cy="0"/>
        </a:xfrm>
      </p:grpSpPr>
      <p:sp>
        <p:nvSpPr>
          <p:cNvPr id="188" name="Google Shape;188;p22"/>
          <p:cNvSpPr txBox="1">
            <a:spLocks noGrp="1"/>
          </p:cNvSpPr>
          <p:nvPr>
            <p:ph type="title"/>
          </p:nvPr>
        </p:nvSpPr>
        <p:spPr>
          <a:xfrm>
            <a:off x="630238" y="342900"/>
            <a:ext cx="2949600" cy="1200300"/>
          </a:xfrm>
          <a:prstGeom prst="rect">
            <a:avLst/>
          </a:prstGeom>
          <a:noFill/>
          <a:ln>
            <a:noFill/>
          </a:ln>
        </p:spPr>
        <p:txBody>
          <a:bodyPr spcFirstLastPara="1" wrap="square" lIns="91425" tIns="91425" rIns="91425" bIns="91425" anchor="b" anchorCtr="0"/>
          <a:lstStyle>
            <a:lvl1pPr marL="0" marR="0" lvl="0" indent="0" algn="l" rtl="0">
              <a:lnSpc>
                <a:spcPct val="90000"/>
              </a:lnSpc>
              <a:spcBef>
                <a:spcPts val="0"/>
              </a:spcBef>
              <a:spcAft>
                <a:spcPts val="0"/>
              </a:spcAft>
              <a:buClr>
                <a:schemeClr val="dk1"/>
              </a:buClr>
              <a:buSzPts val="1400"/>
              <a:buFont typeface="Calibri"/>
              <a:buNone/>
              <a:defRPr sz="3200" b="0" i="0" u="none" strike="noStrike" cap="none">
                <a:solidFill>
                  <a:schemeClr val="dk1"/>
                </a:solidFill>
                <a:latin typeface="Calibri"/>
                <a:ea typeface="Calibri"/>
                <a:cs typeface="Calibri"/>
                <a:sym typeface="Calibri"/>
              </a:defRPr>
            </a:lvl1pPr>
            <a:lvl2pPr lvl="1" indent="0" rtl="0">
              <a:spcBef>
                <a:spcPts val="0"/>
              </a:spcBef>
              <a:spcAft>
                <a:spcPts val="0"/>
              </a:spcAft>
              <a:buSzPts val="1400"/>
              <a:buNone/>
              <a:defRPr sz="1800"/>
            </a:lvl2pPr>
            <a:lvl3pPr lvl="2" indent="0" rtl="0">
              <a:spcBef>
                <a:spcPts val="0"/>
              </a:spcBef>
              <a:spcAft>
                <a:spcPts val="0"/>
              </a:spcAft>
              <a:buSzPts val="1400"/>
              <a:buNone/>
              <a:defRPr sz="1800"/>
            </a:lvl3pPr>
            <a:lvl4pPr lvl="3" indent="0" rtl="0">
              <a:spcBef>
                <a:spcPts val="0"/>
              </a:spcBef>
              <a:spcAft>
                <a:spcPts val="0"/>
              </a:spcAft>
              <a:buSzPts val="1400"/>
              <a:buNone/>
              <a:defRPr sz="1800"/>
            </a:lvl4pPr>
            <a:lvl5pPr lvl="4" indent="0" rtl="0">
              <a:spcBef>
                <a:spcPts val="0"/>
              </a:spcBef>
              <a:spcAft>
                <a:spcPts val="0"/>
              </a:spcAft>
              <a:buSzPts val="1400"/>
              <a:buNone/>
              <a:defRPr sz="1800"/>
            </a:lvl5pPr>
            <a:lvl6pPr lvl="5" indent="0" rtl="0">
              <a:spcBef>
                <a:spcPts val="0"/>
              </a:spcBef>
              <a:spcAft>
                <a:spcPts val="0"/>
              </a:spcAft>
              <a:buSzPts val="1400"/>
              <a:buNone/>
              <a:defRPr sz="1800"/>
            </a:lvl6pPr>
            <a:lvl7pPr lvl="6" indent="0" rtl="0">
              <a:spcBef>
                <a:spcPts val="0"/>
              </a:spcBef>
              <a:spcAft>
                <a:spcPts val="0"/>
              </a:spcAft>
              <a:buSzPts val="1400"/>
              <a:buNone/>
              <a:defRPr sz="1800"/>
            </a:lvl7pPr>
            <a:lvl8pPr lvl="7" indent="0" rtl="0">
              <a:spcBef>
                <a:spcPts val="0"/>
              </a:spcBef>
              <a:spcAft>
                <a:spcPts val="0"/>
              </a:spcAft>
              <a:buSzPts val="1400"/>
              <a:buNone/>
              <a:defRPr sz="1800"/>
            </a:lvl8pPr>
            <a:lvl9pPr lvl="8" indent="0" rtl="0">
              <a:spcBef>
                <a:spcPts val="0"/>
              </a:spcBef>
              <a:spcAft>
                <a:spcPts val="0"/>
              </a:spcAft>
              <a:buSzPts val="1400"/>
              <a:buNone/>
              <a:defRPr sz="1800"/>
            </a:lvl9pPr>
          </a:lstStyle>
          <a:p>
            <a:endParaRPr/>
          </a:p>
        </p:txBody>
      </p:sp>
      <p:sp>
        <p:nvSpPr>
          <p:cNvPr id="189" name="Google Shape;189;p22"/>
          <p:cNvSpPr txBox="1">
            <a:spLocks noGrp="1"/>
          </p:cNvSpPr>
          <p:nvPr>
            <p:ph type="body" idx="1"/>
          </p:nvPr>
        </p:nvSpPr>
        <p:spPr>
          <a:xfrm>
            <a:off x="3887788" y="741363"/>
            <a:ext cx="4629300" cy="3654300"/>
          </a:xfrm>
          <a:prstGeom prst="rect">
            <a:avLst/>
          </a:prstGeom>
          <a:noFill/>
          <a:ln>
            <a:noFill/>
          </a:ln>
        </p:spPr>
        <p:txBody>
          <a:bodyPr spcFirstLastPara="1" wrap="square" lIns="91425" tIns="91425" rIns="91425" bIns="91425" anchor="t" anchorCtr="0"/>
          <a:lstStyle>
            <a:lvl1pPr marL="457200" marR="0" lvl="0" indent="-431800" algn="l" rtl="0">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90" name="Google Shape;190;p22"/>
          <p:cNvSpPr txBox="1">
            <a:spLocks noGrp="1"/>
          </p:cNvSpPr>
          <p:nvPr>
            <p:ph type="body" idx="2"/>
          </p:nvPr>
        </p:nvSpPr>
        <p:spPr>
          <a:xfrm>
            <a:off x="630238" y="1543050"/>
            <a:ext cx="2949600" cy="2859000"/>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1000"/>
              </a:spcBef>
              <a:spcAft>
                <a:spcPts val="0"/>
              </a:spcAft>
              <a:buClr>
                <a:schemeClr val="dk1"/>
              </a:buClr>
              <a:buSzPts val="2800"/>
              <a:buFont typeface="Arial"/>
              <a:buNone/>
              <a:defRPr sz="16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14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191" name="Google Shape;191;p22"/>
          <p:cNvSpPr txBox="1">
            <a:spLocks noGrp="1"/>
          </p:cNvSpPr>
          <p:nvPr>
            <p:ph type="dt" idx="10"/>
          </p:nvPr>
        </p:nvSpPr>
        <p:spPr>
          <a:xfrm>
            <a:off x="628650" y="4767263"/>
            <a:ext cx="2057400" cy="2745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92" name="Google Shape;192;p22"/>
          <p:cNvSpPr txBox="1">
            <a:spLocks noGrp="1"/>
          </p:cNvSpPr>
          <p:nvPr>
            <p:ph type="ftr" idx="11"/>
          </p:nvPr>
        </p:nvSpPr>
        <p:spPr>
          <a:xfrm>
            <a:off x="3028950" y="4767263"/>
            <a:ext cx="3086100" cy="2745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93" name="Google Shape;193;p22"/>
          <p:cNvSpPr txBox="1">
            <a:spLocks noGrp="1"/>
          </p:cNvSpPr>
          <p:nvPr>
            <p:ph type="sldNum" idx="12"/>
          </p:nvPr>
        </p:nvSpPr>
        <p:spPr>
          <a:xfrm>
            <a:off x="6457950" y="4767263"/>
            <a:ext cx="2057400" cy="2745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94"/>
        <p:cNvGrpSpPr/>
        <p:nvPr/>
      </p:nvGrpSpPr>
      <p:grpSpPr>
        <a:xfrm>
          <a:off x="0" y="0"/>
          <a:ext cx="0" cy="0"/>
          <a:chOff x="0" y="0"/>
          <a:chExt cx="0" cy="0"/>
        </a:xfrm>
      </p:grpSpPr>
      <p:sp>
        <p:nvSpPr>
          <p:cNvPr id="195" name="Google Shape;195;p23"/>
          <p:cNvSpPr txBox="1">
            <a:spLocks noGrp="1"/>
          </p:cNvSpPr>
          <p:nvPr>
            <p:ph type="title"/>
          </p:nvPr>
        </p:nvSpPr>
        <p:spPr>
          <a:xfrm>
            <a:off x="630238" y="342900"/>
            <a:ext cx="2949600" cy="1200300"/>
          </a:xfrm>
          <a:prstGeom prst="rect">
            <a:avLst/>
          </a:prstGeom>
          <a:noFill/>
          <a:ln>
            <a:noFill/>
          </a:ln>
        </p:spPr>
        <p:txBody>
          <a:bodyPr spcFirstLastPara="1" wrap="square" lIns="91425" tIns="91425" rIns="91425" bIns="91425" anchor="b" anchorCtr="0"/>
          <a:lstStyle>
            <a:lvl1pPr marL="0" marR="0" lvl="0" indent="0" algn="l" rtl="0">
              <a:lnSpc>
                <a:spcPct val="90000"/>
              </a:lnSpc>
              <a:spcBef>
                <a:spcPts val="0"/>
              </a:spcBef>
              <a:spcAft>
                <a:spcPts val="0"/>
              </a:spcAft>
              <a:buClr>
                <a:schemeClr val="dk1"/>
              </a:buClr>
              <a:buSzPts val="1400"/>
              <a:buFont typeface="Calibri"/>
              <a:buNone/>
              <a:defRPr sz="3200" b="0" i="0" u="none" strike="noStrike" cap="none">
                <a:solidFill>
                  <a:schemeClr val="dk1"/>
                </a:solidFill>
                <a:latin typeface="Calibri"/>
                <a:ea typeface="Calibri"/>
                <a:cs typeface="Calibri"/>
                <a:sym typeface="Calibri"/>
              </a:defRPr>
            </a:lvl1pPr>
            <a:lvl2pPr lvl="1" indent="0" rtl="0">
              <a:spcBef>
                <a:spcPts val="0"/>
              </a:spcBef>
              <a:spcAft>
                <a:spcPts val="0"/>
              </a:spcAft>
              <a:buSzPts val="1400"/>
              <a:buNone/>
              <a:defRPr sz="1800"/>
            </a:lvl2pPr>
            <a:lvl3pPr lvl="2" indent="0" rtl="0">
              <a:spcBef>
                <a:spcPts val="0"/>
              </a:spcBef>
              <a:spcAft>
                <a:spcPts val="0"/>
              </a:spcAft>
              <a:buSzPts val="1400"/>
              <a:buNone/>
              <a:defRPr sz="1800"/>
            </a:lvl3pPr>
            <a:lvl4pPr lvl="3" indent="0" rtl="0">
              <a:spcBef>
                <a:spcPts val="0"/>
              </a:spcBef>
              <a:spcAft>
                <a:spcPts val="0"/>
              </a:spcAft>
              <a:buSzPts val="1400"/>
              <a:buNone/>
              <a:defRPr sz="1800"/>
            </a:lvl4pPr>
            <a:lvl5pPr lvl="4" indent="0" rtl="0">
              <a:spcBef>
                <a:spcPts val="0"/>
              </a:spcBef>
              <a:spcAft>
                <a:spcPts val="0"/>
              </a:spcAft>
              <a:buSzPts val="1400"/>
              <a:buNone/>
              <a:defRPr sz="1800"/>
            </a:lvl5pPr>
            <a:lvl6pPr lvl="5" indent="0" rtl="0">
              <a:spcBef>
                <a:spcPts val="0"/>
              </a:spcBef>
              <a:spcAft>
                <a:spcPts val="0"/>
              </a:spcAft>
              <a:buSzPts val="1400"/>
              <a:buNone/>
              <a:defRPr sz="1800"/>
            </a:lvl6pPr>
            <a:lvl7pPr lvl="6" indent="0" rtl="0">
              <a:spcBef>
                <a:spcPts val="0"/>
              </a:spcBef>
              <a:spcAft>
                <a:spcPts val="0"/>
              </a:spcAft>
              <a:buSzPts val="1400"/>
              <a:buNone/>
              <a:defRPr sz="1800"/>
            </a:lvl7pPr>
            <a:lvl8pPr lvl="7" indent="0" rtl="0">
              <a:spcBef>
                <a:spcPts val="0"/>
              </a:spcBef>
              <a:spcAft>
                <a:spcPts val="0"/>
              </a:spcAft>
              <a:buSzPts val="1400"/>
              <a:buNone/>
              <a:defRPr sz="1800"/>
            </a:lvl8pPr>
            <a:lvl9pPr lvl="8" indent="0" rtl="0">
              <a:spcBef>
                <a:spcPts val="0"/>
              </a:spcBef>
              <a:spcAft>
                <a:spcPts val="0"/>
              </a:spcAft>
              <a:buSzPts val="1400"/>
              <a:buNone/>
              <a:defRPr sz="1800"/>
            </a:lvl9pPr>
          </a:lstStyle>
          <a:p>
            <a:endParaRPr/>
          </a:p>
        </p:txBody>
      </p:sp>
      <p:sp>
        <p:nvSpPr>
          <p:cNvPr id="196" name="Google Shape;196;p23"/>
          <p:cNvSpPr>
            <a:spLocks noGrp="1"/>
          </p:cNvSpPr>
          <p:nvPr>
            <p:ph type="pic" idx="2"/>
          </p:nvPr>
        </p:nvSpPr>
        <p:spPr>
          <a:xfrm>
            <a:off x="3887788" y="741363"/>
            <a:ext cx="4629300" cy="3654300"/>
          </a:xfrm>
          <a:prstGeom prst="rect">
            <a:avLst/>
          </a:prstGeom>
          <a:noFill/>
          <a:ln>
            <a:noFill/>
          </a:ln>
        </p:spPr>
        <p:txBody>
          <a:bodyPr spcFirstLastPara="1" wrap="square" lIns="91425" tIns="91425" rIns="91425" bIns="91425" anchor="t" anchorCtr="0"/>
          <a:lstStyle>
            <a:lvl1pPr marL="0" marR="0" lvl="0" indent="0" algn="l" rtl="0">
              <a:lnSpc>
                <a:spcPct val="90000"/>
              </a:lnSpc>
              <a:spcBef>
                <a:spcPts val="1000"/>
              </a:spcBef>
              <a:spcAft>
                <a:spcPts val="0"/>
              </a:spcAft>
              <a:buClr>
                <a:schemeClr val="dk1"/>
              </a:buClr>
              <a:buSzPts val="1400"/>
              <a:buFont typeface="Arial"/>
              <a:buNone/>
              <a:defRPr sz="32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spcAft>
                <a:spcPts val="0"/>
              </a:spcAft>
              <a:buClr>
                <a:schemeClr val="dk1"/>
              </a:buClr>
              <a:buSzPts val="1400"/>
              <a:buFont typeface="Arial"/>
              <a:buNone/>
              <a:defRPr sz="28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spcAft>
                <a:spcPts val="0"/>
              </a:spcAft>
              <a:buClr>
                <a:schemeClr val="dk1"/>
              </a:buClr>
              <a:buSzPts val="1400"/>
              <a:buFont typeface="Arial"/>
              <a:buNone/>
              <a:defRPr sz="24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97" name="Google Shape;197;p23"/>
          <p:cNvSpPr txBox="1">
            <a:spLocks noGrp="1"/>
          </p:cNvSpPr>
          <p:nvPr>
            <p:ph type="body" idx="1"/>
          </p:nvPr>
        </p:nvSpPr>
        <p:spPr>
          <a:xfrm>
            <a:off x="630238" y="1543050"/>
            <a:ext cx="2949600" cy="2859000"/>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1000"/>
              </a:spcBef>
              <a:spcAft>
                <a:spcPts val="0"/>
              </a:spcAft>
              <a:buClr>
                <a:schemeClr val="dk1"/>
              </a:buClr>
              <a:buSzPts val="2800"/>
              <a:buFont typeface="Arial"/>
              <a:buNone/>
              <a:defRPr sz="16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500"/>
              </a:spcBef>
              <a:spcAft>
                <a:spcPts val="0"/>
              </a:spcAft>
              <a:buClr>
                <a:schemeClr val="dk1"/>
              </a:buClr>
              <a:buSzPts val="2400"/>
              <a:buFont typeface="Arial"/>
              <a:buNone/>
              <a:defRPr sz="140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500"/>
              </a:spcBef>
              <a:spcAft>
                <a:spcPts val="0"/>
              </a:spcAft>
              <a:buClr>
                <a:schemeClr val="dk1"/>
              </a:buClr>
              <a:buSzPts val="20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198" name="Google Shape;198;p23"/>
          <p:cNvSpPr txBox="1">
            <a:spLocks noGrp="1"/>
          </p:cNvSpPr>
          <p:nvPr>
            <p:ph type="dt" idx="10"/>
          </p:nvPr>
        </p:nvSpPr>
        <p:spPr>
          <a:xfrm>
            <a:off x="628650" y="4767263"/>
            <a:ext cx="2057400" cy="2745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99" name="Google Shape;199;p23"/>
          <p:cNvSpPr txBox="1">
            <a:spLocks noGrp="1"/>
          </p:cNvSpPr>
          <p:nvPr>
            <p:ph type="ftr" idx="11"/>
          </p:nvPr>
        </p:nvSpPr>
        <p:spPr>
          <a:xfrm>
            <a:off x="3028950" y="4767263"/>
            <a:ext cx="3086100" cy="2745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00" name="Google Shape;200;p23"/>
          <p:cNvSpPr txBox="1">
            <a:spLocks noGrp="1"/>
          </p:cNvSpPr>
          <p:nvPr>
            <p:ph type="sldNum" idx="12"/>
          </p:nvPr>
        </p:nvSpPr>
        <p:spPr>
          <a:xfrm>
            <a:off x="6457950" y="4767263"/>
            <a:ext cx="2057400" cy="2745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1_Opening slide">
  <p:cSld name="1_Opening slide">
    <p:spTree>
      <p:nvGrpSpPr>
        <p:cNvPr id="1" name="Shape 201"/>
        <p:cNvGrpSpPr/>
        <p:nvPr/>
      </p:nvGrpSpPr>
      <p:grpSpPr>
        <a:xfrm>
          <a:off x="0" y="0"/>
          <a:ext cx="0" cy="0"/>
          <a:chOff x="0" y="0"/>
          <a:chExt cx="0" cy="0"/>
        </a:xfrm>
      </p:grpSpPr>
      <p:pic>
        <p:nvPicPr>
          <p:cNvPr id="202" name="Google Shape;202;p24" descr="green.template_graphics3.wmf"/>
          <p:cNvPicPr preferRelativeResize="0"/>
          <p:nvPr/>
        </p:nvPicPr>
        <p:blipFill rotWithShape="1">
          <a:blip r:embed="rId2">
            <a:alphaModFix/>
          </a:blip>
          <a:srcRect/>
          <a:stretch/>
        </p:blipFill>
        <p:spPr>
          <a:xfrm>
            <a:off x="889000" y="4413250"/>
            <a:ext cx="7365900" cy="122100"/>
          </a:xfrm>
          <a:prstGeom prst="rect">
            <a:avLst/>
          </a:prstGeom>
          <a:noFill/>
          <a:ln>
            <a:noFill/>
          </a:ln>
        </p:spPr>
      </p:pic>
      <p:pic>
        <p:nvPicPr>
          <p:cNvPr id="203" name="Google Shape;203;p24"/>
          <p:cNvPicPr preferRelativeResize="0"/>
          <p:nvPr/>
        </p:nvPicPr>
        <p:blipFill rotWithShape="1">
          <a:blip r:embed="rId3">
            <a:alphaModFix/>
          </a:blip>
          <a:srcRect/>
          <a:stretch/>
        </p:blipFill>
        <p:spPr>
          <a:xfrm>
            <a:off x="889000" y="2435703"/>
            <a:ext cx="4794300" cy="483600"/>
          </a:xfrm>
          <a:prstGeom prst="rect">
            <a:avLst/>
          </a:prstGeom>
          <a:noFill/>
          <a:ln>
            <a:noFill/>
          </a:ln>
        </p:spPr>
      </p:pic>
      <p:pic>
        <p:nvPicPr>
          <p:cNvPr id="204" name="Google Shape;204;p24"/>
          <p:cNvPicPr preferRelativeResize="0"/>
          <p:nvPr/>
        </p:nvPicPr>
        <p:blipFill rotWithShape="1">
          <a:blip r:embed="rId4">
            <a:alphaModFix/>
          </a:blip>
          <a:srcRect/>
          <a:stretch/>
        </p:blipFill>
        <p:spPr>
          <a:xfrm>
            <a:off x="6106659" y="2347603"/>
            <a:ext cx="2293800" cy="735600"/>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Opening slide">
  <p:cSld name="Opening slide">
    <p:spTree>
      <p:nvGrpSpPr>
        <p:cNvPr id="1" name="Shape 212"/>
        <p:cNvGrpSpPr/>
        <p:nvPr/>
      </p:nvGrpSpPr>
      <p:grpSpPr>
        <a:xfrm>
          <a:off x="0" y="0"/>
          <a:ext cx="0" cy="0"/>
          <a:chOff x="0" y="0"/>
          <a:chExt cx="0" cy="0"/>
        </a:xfrm>
      </p:grpSpPr>
      <p:pic>
        <p:nvPicPr>
          <p:cNvPr id="213" name="Google Shape;213;p26" descr="green.template_graphics2.wmf"/>
          <p:cNvPicPr preferRelativeResize="0"/>
          <p:nvPr/>
        </p:nvPicPr>
        <p:blipFill rotWithShape="1">
          <a:blip r:embed="rId2">
            <a:alphaModFix/>
          </a:blip>
          <a:srcRect/>
          <a:stretch/>
        </p:blipFill>
        <p:spPr>
          <a:xfrm>
            <a:off x="1123273" y="1997917"/>
            <a:ext cx="6897600" cy="689700"/>
          </a:xfrm>
          <a:prstGeom prst="rect">
            <a:avLst/>
          </a:prstGeom>
          <a:noFill/>
          <a:ln>
            <a:noFill/>
          </a:ln>
        </p:spPr>
      </p:pic>
      <p:pic>
        <p:nvPicPr>
          <p:cNvPr id="214" name="Google Shape;214;p26" descr="green.template_graphics3.wmf"/>
          <p:cNvPicPr preferRelativeResize="0"/>
          <p:nvPr/>
        </p:nvPicPr>
        <p:blipFill rotWithShape="1">
          <a:blip r:embed="rId3">
            <a:alphaModFix amt="31000"/>
          </a:blip>
          <a:srcRect/>
          <a:stretch/>
        </p:blipFill>
        <p:spPr>
          <a:xfrm>
            <a:off x="1123273" y="4417844"/>
            <a:ext cx="6897600" cy="15300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15"/>
        <p:cNvGrpSpPr/>
        <p:nvPr/>
      </p:nvGrpSpPr>
      <p:grpSpPr>
        <a:xfrm>
          <a:off x="0" y="0"/>
          <a:ext cx="0" cy="0"/>
          <a:chOff x="0" y="0"/>
          <a:chExt cx="0" cy="0"/>
        </a:xfrm>
      </p:grpSpPr>
      <p:sp>
        <p:nvSpPr>
          <p:cNvPr id="216" name="Google Shape;216;p27"/>
          <p:cNvSpPr txBox="1">
            <a:spLocks noGrp="1"/>
          </p:cNvSpPr>
          <p:nvPr>
            <p:ph type="ctrTitle"/>
          </p:nvPr>
        </p:nvSpPr>
        <p:spPr>
          <a:xfrm>
            <a:off x="685800" y="1597819"/>
            <a:ext cx="7772400" cy="1102500"/>
          </a:xfrm>
          <a:prstGeom prst="rect">
            <a:avLst/>
          </a:prstGeom>
          <a:noFill/>
          <a:ln>
            <a:noFill/>
          </a:ln>
        </p:spPr>
        <p:txBody>
          <a:bodyPr spcFirstLastPara="1" wrap="square" lIns="91425" tIns="91425" rIns="91425" bIns="91425" anchor="ctr" anchorCtr="0"/>
          <a:lstStyle>
            <a:lvl1pPr marL="0" marR="0" lvl="0" indent="-88900" algn="ctr" rtl="0">
              <a:spcBef>
                <a:spcPts val="0"/>
              </a:spcBef>
              <a:spcAft>
                <a:spcPts val="0"/>
              </a:spcAft>
              <a:buSzPts val="1400"/>
              <a:buChar char="●"/>
              <a:defRPr sz="4400" b="0" i="0" u="none" strike="noStrike" cap="none">
                <a:solidFill>
                  <a:srgbClr val="FFCF01"/>
                </a:solidFill>
                <a:latin typeface="Arial"/>
                <a:ea typeface="Arial"/>
                <a:cs typeface="Arial"/>
                <a:sym typeface="Arial"/>
              </a:defRPr>
            </a:lvl1pPr>
            <a:lvl2pPr marL="0" marR="0" lvl="1" indent="-88900" algn="ctr" rtl="0">
              <a:spcBef>
                <a:spcPts val="0"/>
              </a:spcBef>
              <a:spcAft>
                <a:spcPts val="0"/>
              </a:spcAft>
              <a:buSzPts val="1400"/>
              <a:buChar char="○"/>
              <a:defRPr sz="4400" b="0" i="0" u="none" strike="noStrike" cap="none">
                <a:solidFill>
                  <a:srgbClr val="FFCF01"/>
                </a:solidFill>
                <a:latin typeface="Arial"/>
                <a:ea typeface="Arial"/>
                <a:cs typeface="Arial"/>
                <a:sym typeface="Arial"/>
              </a:defRPr>
            </a:lvl2pPr>
            <a:lvl3pPr marL="0" marR="0" lvl="2" indent="-88900" algn="ctr" rtl="0">
              <a:spcBef>
                <a:spcPts val="0"/>
              </a:spcBef>
              <a:spcAft>
                <a:spcPts val="0"/>
              </a:spcAft>
              <a:buSzPts val="1400"/>
              <a:buChar char="■"/>
              <a:defRPr sz="4400" b="0" i="0" u="none" strike="noStrike" cap="none">
                <a:solidFill>
                  <a:srgbClr val="FFCF01"/>
                </a:solidFill>
                <a:latin typeface="Arial"/>
                <a:ea typeface="Arial"/>
                <a:cs typeface="Arial"/>
                <a:sym typeface="Arial"/>
              </a:defRPr>
            </a:lvl3pPr>
            <a:lvl4pPr marL="0" marR="0" lvl="3" indent="-88900" algn="ctr" rtl="0">
              <a:spcBef>
                <a:spcPts val="0"/>
              </a:spcBef>
              <a:spcAft>
                <a:spcPts val="0"/>
              </a:spcAft>
              <a:buSzPts val="1400"/>
              <a:buChar char="●"/>
              <a:defRPr sz="4400" b="0" i="0" u="none" strike="noStrike" cap="none">
                <a:solidFill>
                  <a:srgbClr val="FFCF01"/>
                </a:solidFill>
                <a:latin typeface="Arial"/>
                <a:ea typeface="Arial"/>
                <a:cs typeface="Arial"/>
                <a:sym typeface="Arial"/>
              </a:defRPr>
            </a:lvl4pPr>
            <a:lvl5pPr marL="0" marR="0" lvl="4" indent="-88900" algn="ctr" rtl="0">
              <a:spcBef>
                <a:spcPts val="0"/>
              </a:spcBef>
              <a:spcAft>
                <a:spcPts val="0"/>
              </a:spcAft>
              <a:buSzPts val="1400"/>
              <a:buChar char="○"/>
              <a:defRPr sz="4400" b="0" i="0" u="none" strike="noStrike" cap="none">
                <a:solidFill>
                  <a:srgbClr val="FFCF01"/>
                </a:solidFill>
                <a:latin typeface="Arial"/>
                <a:ea typeface="Arial"/>
                <a:cs typeface="Arial"/>
                <a:sym typeface="Arial"/>
              </a:defRPr>
            </a:lvl5pPr>
            <a:lvl6pPr marL="457200" marR="0" lvl="5" indent="-88900" algn="ctr" rtl="0">
              <a:spcBef>
                <a:spcPts val="0"/>
              </a:spcBef>
              <a:spcAft>
                <a:spcPts val="0"/>
              </a:spcAft>
              <a:buSzPts val="1400"/>
              <a:buChar char="■"/>
              <a:defRPr sz="4400" b="0" i="0" u="none" strike="noStrike" cap="none">
                <a:solidFill>
                  <a:schemeClr val="dk1"/>
                </a:solidFill>
                <a:latin typeface="Calibri"/>
                <a:ea typeface="Calibri"/>
                <a:cs typeface="Calibri"/>
                <a:sym typeface="Calibri"/>
              </a:defRPr>
            </a:lvl6pPr>
            <a:lvl7pPr marL="914400" marR="0" lvl="6" indent="-88900" algn="ctr" rtl="0">
              <a:spcBef>
                <a:spcPts val="0"/>
              </a:spcBef>
              <a:spcAft>
                <a:spcPts val="0"/>
              </a:spcAft>
              <a:buSzPts val="1400"/>
              <a:buChar char="●"/>
              <a:defRPr sz="4400" b="0" i="0" u="none" strike="noStrike" cap="none">
                <a:solidFill>
                  <a:schemeClr val="dk1"/>
                </a:solidFill>
                <a:latin typeface="Calibri"/>
                <a:ea typeface="Calibri"/>
                <a:cs typeface="Calibri"/>
                <a:sym typeface="Calibri"/>
              </a:defRPr>
            </a:lvl7pPr>
            <a:lvl8pPr marL="1371600" marR="0" lvl="7" indent="-88900" algn="ctr" rtl="0">
              <a:spcBef>
                <a:spcPts val="0"/>
              </a:spcBef>
              <a:spcAft>
                <a:spcPts val="0"/>
              </a:spcAft>
              <a:buSzPts val="1400"/>
              <a:buChar char="○"/>
              <a:defRPr sz="4400" b="0" i="0" u="none" strike="noStrike" cap="none">
                <a:solidFill>
                  <a:schemeClr val="dk1"/>
                </a:solidFill>
                <a:latin typeface="Calibri"/>
                <a:ea typeface="Calibri"/>
                <a:cs typeface="Calibri"/>
                <a:sym typeface="Calibri"/>
              </a:defRPr>
            </a:lvl8pPr>
            <a:lvl9pPr marL="1828800" marR="0" lvl="8" indent="-88900" algn="ctr" rtl="0">
              <a:spcBef>
                <a:spcPts val="0"/>
              </a:spcBef>
              <a:spcAft>
                <a:spcPts val="0"/>
              </a:spcAft>
              <a:buSzPts val="1400"/>
              <a:buChar char="■"/>
              <a:defRPr sz="4400" b="0" i="0" u="none" strike="noStrike" cap="none">
                <a:solidFill>
                  <a:schemeClr val="dk1"/>
                </a:solidFill>
                <a:latin typeface="Calibri"/>
                <a:ea typeface="Calibri"/>
                <a:cs typeface="Calibri"/>
                <a:sym typeface="Calibri"/>
              </a:defRPr>
            </a:lvl9pPr>
          </a:lstStyle>
          <a:p>
            <a:endParaRPr/>
          </a:p>
        </p:txBody>
      </p:sp>
      <p:sp>
        <p:nvSpPr>
          <p:cNvPr id="217" name="Google Shape;217;p27"/>
          <p:cNvSpPr txBox="1">
            <a:spLocks noGrp="1"/>
          </p:cNvSpPr>
          <p:nvPr>
            <p:ph type="subTitle" idx="1"/>
          </p:nvPr>
        </p:nvSpPr>
        <p:spPr>
          <a:xfrm>
            <a:off x="1371600" y="2914650"/>
            <a:ext cx="6400800" cy="1314300"/>
          </a:xfrm>
          <a:prstGeom prst="rect">
            <a:avLst/>
          </a:prstGeom>
          <a:noFill/>
          <a:ln>
            <a:noFill/>
          </a:ln>
        </p:spPr>
        <p:txBody>
          <a:bodyPr spcFirstLastPara="1" wrap="square" lIns="91425" tIns="91425" rIns="91425" bIns="91425" anchor="t" anchorCtr="0"/>
          <a:lstStyle>
            <a:lvl1pPr marL="0" marR="0" lvl="0" indent="0" algn="ctr" rtl="0">
              <a:spcBef>
                <a:spcPts val="640"/>
              </a:spcBef>
              <a:spcAft>
                <a:spcPts val="0"/>
              </a:spcAft>
              <a:buClr>
                <a:srgbClr val="888888"/>
              </a:buClr>
              <a:buSzPts val="1400"/>
              <a:buFont typeface="Arial"/>
              <a:buNone/>
              <a:defRPr sz="3200" b="0" i="0" u="none" strike="noStrike" cap="none">
                <a:solidFill>
                  <a:srgbClr val="888888"/>
                </a:solidFill>
                <a:latin typeface="Arial"/>
                <a:ea typeface="Arial"/>
                <a:cs typeface="Arial"/>
                <a:sym typeface="Arial"/>
              </a:defRPr>
            </a:lvl1pPr>
            <a:lvl2pPr marL="457200" marR="0" lvl="1" indent="0" algn="ctr" rtl="0">
              <a:spcBef>
                <a:spcPts val="560"/>
              </a:spcBef>
              <a:spcAft>
                <a:spcPts val="0"/>
              </a:spcAft>
              <a:buClr>
                <a:srgbClr val="888888"/>
              </a:buClr>
              <a:buSzPts val="1400"/>
              <a:buFont typeface="Arial"/>
              <a:buNone/>
              <a:defRPr sz="2800" b="0" i="0" u="none" strike="noStrike" cap="none">
                <a:solidFill>
                  <a:srgbClr val="888888"/>
                </a:solidFill>
                <a:latin typeface="Arial"/>
                <a:ea typeface="Arial"/>
                <a:cs typeface="Arial"/>
                <a:sym typeface="Arial"/>
              </a:defRPr>
            </a:lvl2pPr>
            <a:lvl3pPr marL="914400" marR="0" lvl="2" indent="0" algn="ctr" rtl="0">
              <a:spcBef>
                <a:spcPts val="480"/>
              </a:spcBef>
              <a:spcAft>
                <a:spcPts val="0"/>
              </a:spcAft>
              <a:buClr>
                <a:srgbClr val="888888"/>
              </a:buClr>
              <a:buSzPts val="1400"/>
              <a:buFont typeface="Arial"/>
              <a:buNone/>
              <a:defRPr sz="2400" b="0" i="0" u="none" strike="noStrike" cap="none">
                <a:solidFill>
                  <a:srgbClr val="888888"/>
                </a:solidFill>
                <a:latin typeface="Arial"/>
                <a:ea typeface="Arial"/>
                <a:cs typeface="Arial"/>
                <a:sym typeface="Arial"/>
              </a:defRPr>
            </a:lvl3pPr>
            <a:lvl4pPr marL="1371600" marR="0" lvl="3" indent="0" algn="ctr" rtl="0">
              <a:spcBef>
                <a:spcPts val="400"/>
              </a:spcBef>
              <a:spcAft>
                <a:spcPts val="0"/>
              </a:spcAft>
              <a:buClr>
                <a:srgbClr val="888888"/>
              </a:buClr>
              <a:buSzPts val="1400"/>
              <a:buFont typeface="Arial"/>
              <a:buNone/>
              <a:defRPr sz="2000" b="0" i="0" u="none" strike="noStrike" cap="none">
                <a:solidFill>
                  <a:srgbClr val="888888"/>
                </a:solidFill>
                <a:latin typeface="Arial"/>
                <a:ea typeface="Arial"/>
                <a:cs typeface="Arial"/>
                <a:sym typeface="Arial"/>
              </a:defRPr>
            </a:lvl4pPr>
            <a:lvl5pPr marL="1828800" marR="0" lvl="4" indent="0" algn="ctr" rtl="0">
              <a:spcBef>
                <a:spcPts val="400"/>
              </a:spcBef>
              <a:spcAft>
                <a:spcPts val="0"/>
              </a:spcAft>
              <a:buClr>
                <a:srgbClr val="888888"/>
              </a:buClr>
              <a:buSzPts val="1400"/>
              <a:buFont typeface="Arial"/>
              <a:buNone/>
              <a:defRPr sz="2000" b="0" i="0" u="none" strike="noStrike" cap="none">
                <a:solidFill>
                  <a:srgbClr val="888888"/>
                </a:solidFill>
                <a:latin typeface="Arial"/>
                <a:ea typeface="Arial"/>
                <a:cs typeface="Arial"/>
                <a:sym typeface="Arial"/>
              </a:defRPr>
            </a:lvl5pPr>
            <a:lvl6pPr marL="2286000" marR="0" lvl="5" indent="0" algn="ctr" rtl="0">
              <a:spcBef>
                <a:spcPts val="400"/>
              </a:spcBef>
              <a:spcAft>
                <a:spcPts val="0"/>
              </a:spcAft>
              <a:buClr>
                <a:srgbClr val="888888"/>
              </a:buClr>
              <a:buSzPts val="1400"/>
              <a:buFont typeface="Arial"/>
              <a:buNone/>
              <a:defRPr sz="2000" b="0" i="0" u="none" strike="noStrike" cap="none">
                <a:solidFill>
                  <a:srgbClr val="888888"/>
                </a:solidFill>
                <a:latin typeface="Arial"/>
                <a:ea typeface="Arial"/>
                <a:cs typeface="Arial"/>
                <a:sym typeface="Arial"/>
              </a:defRPr>
            </a:lvl6pPr>
            <a:lvl7pPr marL="2743200" marR="0" lvl="6" indent="0" algn="ctr" rtl="0">
              <a:spcBef>
                <a:spcPts val="400"/>
              </a:spcBef>
              <a:spcAft>
                <a:spcPts val="0"/>
              </a:spcAft>
              <a:buClr>
                <a:srgbClr val="888888"/>
              </a:buClr>
              <a:buSzPts val="1400"/>
              <a:buFont typeface="Arial"/>
              <a:buNone/>
              <a:defRPr sz="2000" b="0" i="0" u="none" strike="noStrike" cap="none">
                <a:solidFill>
                  <a:srgbClr val="888888"/>
                </a:solidFill>
                <a:latin typeface="Arial"/>
                <a:ea typeface="Arial"/>
                <a:cs typeface="Arial"/>
                <a:sym typeface="Arial"/>
              </a:defRPr>
            </a:lvl7pPr>
            <a:lvl8pPr marL="3200400" marR="0" lvl="7" indent="0" algn="ctr" rtl="0">
              <a:spcBef>
                <a:spcPts val="400"/>
              </a:spcBef>
              <a:spcAft>
                <a:spcPts val="0"/>
              </a:spcAft>
              <a:buClr>
                <a:srgbClr val="888888"/>
              </a:buClr>
              <a:buSzPts val="1400"/>
              <a:buFont typeface="Arial"/>
              <a:buNone/>
              <a:defRPr sz="2000" b="0" i="0" u="none" strike="noStrike" cap="none">
                <a:solidFill>
                  <a:srgbClr val="888888"/>
                </a:solidFill>
                <a:latin typeface="Arial"/>
                <a:ea typeface="Arial"/>
                <a:cs typeface="Arial"/>
                <a:sym typeface="Arial"/>
              </a:defRPr>
            </a:lvl8pPr>
            <a:lvl9pPr marL="3657600" marR="0" lvl="8" indent="0" algn="ctr" rtl="0">
              <a:spcBef>
                <a:spcPts val="400"/>
              </a:spcBef>
              <a:spcAft>
                <a:spcPts val="0"/>
              </a:spcAft>
              <a:buClr>
                <a:srgbClr val="888888"/>
              </a:buClr>
              <a:buSzPts val="1400"/>
              <a:buFont typeface="Arial"/>
              <a:buNone/>
              <a:defRPr sz="2000" b="0" i="0" u="none" strike="noStrike" cap="none">
                <a:solidFill>
                  <a:srgbClr val="888888"/>
                </a:solidFill>
                <a:latin typeface="Arial"/>
                <a:ea typeface="Arial"/>
                <a:cs typeface="Arial"/>
                <a:sym typeface="Arial"/>
              </a:defRPr>
            </a:lvl9pPr>
          </a:lstStyle>
          <a:p>
            <a:endParaRPr/>
          </a:p>
        </p:txBody>
      </p:sp>
      <p:sp>
        <p:nvSpPr>
          <p:cNvPr id="218" name="Google Shape;218;p27"/>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88900" algn="l" rtl="0">
              <a:spcBef>
                <a:spcPts val="0"/>
              </a:spcBef>
              <a:spcAft>
                <a:spcPts val="0"/>
              </a:spcAft>
              <a:buSzPts val="1400"/>
              <a:buChar char="●"/>
              <a:defRPr sz="1200" b="0" i="0" u="none" strike="noStrike" cap="none">
                <a:solidFill>
                  <a:srgbClr val="898989"/>
                </a:solidFill>
                <a:latin typeface="Calibri"/>
                <a:ea typeface="Calibri"/>
                <a:cs typeface="Calibri"/>
                <a:sym typeface="Calibri"/>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19" name="Google Shape;219;p27"/>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88900" algn="ctr" rtl="0">
              <a:spcBef>
                <a:spcPts val="0"/>
              </a:spcBef>
              <a:spcAft>
                <a:spcPts val="0"/>
              </a:spcAft>
              <a:buSzPts val="1400"/>
              <a:buChar char="●"/>
              <a:defRPr sz="1200" b="0" i="0" u="none" strike="noStrike" cap="none">
                <a:solidFill>
                  <a:srgbClr val="888888"/>
                </a:solidFill>
                <a:latin typeface="Arial"/>
                <a:ea typeface="Arial"/>
                <a:cs typeface="Arial"/>
                <a:sym typeface="Arial"/>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20" name="Google Shape;220;p27"/>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98989"/>
                </a:solidFill>
                <a:latin typeface="Calibri"/>
                <a:ea typeface="Calibri"/>
                <a:cs typeface="Calibri"/>
                <a:sym typeface="Calibri"/>
              </a:defRPr>
            </a:lvl1pPr>
            <a:lvl2pPr marL="0" marR="0" lvl="1" indent="0" algn="r" rtl="0">
              <a:spcBef>
                <a:spcPts val="0"/>
              </a:spcBef>
              <a:buNone/>
              <a:defRPr sz="1200" b="0" i="0" u="none" strike="noStrike" cap="none">
                <a:solidFill>
                  <a:srgbClr val="898989"/>
                </a:solidFill>
                <a:latin typeface="Calibri"/>
                <a:ea typeface="Calibri"/>
                <a:cs typeface="Calibri"/>
                <a:sym typeface="Calibri"/>
              </a:defRPr>
            </a:lvl2pPr>
            <a:lvl3pPr marL="0" marR="0" lvl="2" indent="0" algn="r" rtl="0">
              <a:spcBef>
                <a:spcPts val="0"/>
              </a:spcBef>
              <a:buNone/>
              <a:defRPr sz="1200" b="0" i="0" u="none" strike="noStrike" cap="none">
                <a:solidFill>
                  <a:srgbClr val="898989"/>
                </a:solidFill>
                <a:latin typeface="Calibri"/>
                <a:ea typeface="Calibri"/>
                <a:cs typeface="Calibri"/>
                <a:sym typeface="Calibri"/>
              </a:defRPr>
            </a:lvl3pPr>
            <a:lvl4pPr marL="0" marR="0" lvl="3" indent="0" algn="r" rtl="0">
              <a:spcBef>
                <a:spcPts val="0"/>
              </a:spcBef>
              <a:buNone/>
              <a:defRPr sz="1200" b="0" i="0" u="none" strike="noStrike" cap="none">
                <a:solidFill>
                  <a:srgbClr val="898989"/>
                </a:solidFill>
                <a:latin typeface="Calibri"/>
                <a:ea typeface="Calibri"/>
                <a:cs typeface="Calibri"/>
                <a:sym typeface="Calibri"/>
              </a:defRPr>
            </a:lvl4pPr>
            <a:lvl5pPr marL="0" marR="0" lvl="4" indent="0" algn="r" rtl="0">
              <a:spcBef>
                <a:spcPts val="0"/>
              </a:spcBef>
              <a:buNone/>
              <a:defRPr sz="1200" b="0" i="0" u="none" strike="noStrike" cap="none">
                <a:solidFill>
                  <a:srgbClr val="898989"/>
                </a:solidFill>
                <a:latin typeface="Calibri"/>
                <a:ea typeface="Calibri"/>
                <a:cs typeface="Calibri"/>
                <a:sym typeface="Calibri"/>
              </a:defRPr>
            </a:lvl5pPr>
            <a:lvl6pPr marL="0" marR="0" lvl="5" indent="0" algn="r" rtl="0">
              <a:spcBef>
                <a:spcPts val="0"/>
              </a:spcBef>
              <a:buNone/>
              <a:defRPr sz="1200" b="0" i="0" u="none" strike="noStrike" cap="none">
                <a:solidFill>
                  <a:srgbClr val="898989"/>
                </a:solidFill>
                <a:latin typeface="Calibri"/>
                <a:ea typeface="Calibri"/>
                <a:cs typeface="Calibri"/>
                <a:sym typeface="Calibri"/>
              </a:defRPr>
            </a:lvl6pPr>
            <a:lvl7pPr marL="0" marR="0" lvl="6" indent="0" algn="r" rtl="0">
              <a:spcBef>
                <a:spcPts val="0"/>
              </a:spcBef>
              <a:buNone/>
              <a:defRPr sz="1200" b="0" i="0" u="none" strike="noStrike" cap="none">
                <a:solidFill>
                  <a:srgbClr val="898989"/>
                </a:solidFill>
                <a:latin typeface="Calibri"/>
                <a:ea typeface="Calibri"/>
                <a:cs typeface="Calibri"/>
                <a:sym typeface="Calibri"/>
              </a:defRPr>
            </a:lvl7pPr>
            <a:lvl8pPr marL="0" marR="0" lvl="7" indent="0" algn="r" rtl="0">
              <a:spcBef>
                <a:spcPts val="0"/>
              </a:spcBef>
              <a:buNone/>
              <a:defRPr sz="1200" b="0" i="0" u="none" strike="noStrike" cap="none">
                <a:solidFill>
                  <a:srgbClr val="898989"/>
                </a:solidFill>
                <a:latin typeface="Calibri"/>
                <a:ea typeface="Calibri"/>
                <a:cs typeface="Calibri"/>
                <a:sym typeface="Calibri"/>
              </a:defRPr>
            </a:lvl8pPr>
            <a:lvl9pPr marL="0" marR="0" lvl="8" indent="0" algn="r" rtl="0">
              <a:spcBef>
                <a:spcPts val="0"/>
              </a:spcBef>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21"/>
        <p:cNvGrpSpPr/>
        <p:nvPr/>
      </p:nvGrpSpPr>
      <p:grpSpPr>
        <a:xfrm>
          <a:off x="0" y="0"/>
          <a:ext cx="0" cy="0"/>
          <a:chOff x="0" y="0"/>
          <a:chExt cx="0" cy="0"/>
        </a:xfrm>
      </p:grpSpPr>
      <p:sp>
        <p:nvSpPr>
          <p:cNvPr id="222" name="Google Shape;222;p28"/>
          <p:cNvSpPr txBox="1">
            <a:spLocks noGrp="1"/>
          </p:cNvSpPr>
          <p:nvPr>
            <p:ph type="title"/>
          </p:nvPr>
        </p:nvSpPr>
        <p:spPr>
          <a:xfrm>
            <a:off x="457200" y="205979"/>
            <a:ext cx="8229600" cy="857400"/>
          </a:xfrm>
          <a:prstGeom prst="rect">
            <a:avLst/>
          </a:prstGeom>
          <a:noFill/>
          <a:ln>
            <a:noFill/>
          </a:ln>
        </p:spPr>
        <p:txBody>
          <a:bodyPr spcFirstLastPara="1" wrap="square" lIns="91425" tIns="91425" rIns="91425" bIns="91425" anchor="ctr" anchorCtr="0"/>
          <a:lstStyle>
            <a:lvl1pPr lvl="0" algn="ctr" rtl="0">
              <a:spcBef>
                <a:spcPts val="0"/>
              </a:spcBef>
              <a:spcAft>
                <a:spcPts val="0"/>
              </a:spcAft>
              <a:buSzPts val="1400"/>
              <a:buChar char="●"/>
              <a:defRPr sz="4400">
                <a:solidFill>
                  <a:srgbClr val="FFCF01"/>
                </a:solidFill>
                <a:latin typeface="Arial"/>
                <a:ea typeface="Arial"/>
                <a:cs typeface="Arial"/>
                <a:sym typeface="Arial"/>
              </a:defRPr>
            </a:lvl1pPr>
            <a:lvl2pPr lvl="1" algn="ctr" rtl="0">
              <a:spcBef>
                <a:spcPts val="0"/>
              </a:spcBef>
              <a:spcAft>
                <a:spcPts val="0"/>
              </a:spcAft>
              <a:buSzPts val="1400"/>
              <a:buChar char="○"/>
              <a:defRPr sz="4400">
                <a:solidFill>
                  <a:srgbClr val="FFCF01"/>
                </a:solidFill>
                <a:latin typeface="Arial"/>
                <a:ea typeface="Arial"/>
                <a:cs typeface="Arial"/>
                <a:sym typeface="Arial"/>
              </a:defRPr>
            </a:lvl2pPr>
            <a:lvl3pPr lvl="2" algn="ctr" rtl="0">
              <a:spcBef>
                <a:spcPts val="0"/>
              </a:spcBef>
              <a:spcAft>
                <a:spcPts val="0"/>
              </a:spcAft>
              <a:buSzPts val="1400"/>
              <a:buChar char="■"/>
              <a:defRPr sz="4400">
                <a:solidFill>
                  <a:srgbClr val="FFCF01"/>
                </a:solidFill>
                <a:latin typeface="Arial"/>
                <a:ea typeface="Arial"/>
                <a:cs typeface="Arial"/>
                <a:sym typeface="Arial"/>
              </a:defRPr>
            </a:lvl3pPr>
            <a:lvl4pPr lvl="3" algn="ctr" rtl="0">
              <a:spcBef>
                <a:spcPts val="0"/>
              </a:spcBef>
              <a:spcAft>
                <a:spcPts val="0"/>
              </a:spcAft>
              <a:buSzPts val="1400"/>
              <a:buChar char="●"/>
              <a:defRPr sz="4400">
                <a:solidFill>
                  <a:srgbClr val="FFCF01"/>
                </a:solidFill>
                <a:latin typeface="Arial"/>
                <a:ea typeface="Arial"/>
                <a:cs typeface="Arial"/>
                <a:sym typeface="Arial"/>
              </a:defRPr>
            </a:lvl4pPr>
            <a:lvl5pPr lvl="4" algn="ctr" rtl="0">
              <a:spcBef>
                <a:spcPts val="0"/>
              </a:spcBef>
              <a:spcAft>
                <a:spcPts val="0"/>
              </a:spcAft>
              <a:buSzPts val="1400"/>
              <a:buChar char="○"/>
              <a:defRPr sz="4400">
                <a:solidFill>
                  <a:srgbClr val="FFCF01"/>
                </a:solidFill>
                <a:latin typeface="Arial"/>
                <a:ea typeface="Arial"/>
                <a:cs typeface="Arial"/>
                <a:sym typeface="Arial"/>
              </a:defRPr>
            </a:lvl5pPr>
            <a:lvl6pPr marL="457200" lvl="5" algn="ctr" rtl="0">
              <a:spcBef>
                <a:spcPts val="0"/>
              </a:spcBef>
              <a:spcAft>
                <a:spcPts val="0"/>
              </a:spcAft>
              <a:buSzPts val="1400"/>
              <a:buChar char="■"/>
              <a:defRPr sz="4400">
                <a:solidFill>
                  <a:schemeClr val="dk1"/>
                </a:solidFill>
                <a:latin typeface="Calibri"/>
                <a:ea typeface="Calibri"/>
                <a:cs typeface="Calibri"/>
                <a:sym typeface="Calibri"/>
              </a:defRPr>
            </a:lvl6pPr>
            <a:lvl7pPr marL="914400" lvl="6" algn="ctr" rtl="0">
              <a:spcBef>
                <a:spcPts val="0"/>
              </a:spcBef>
              <a:spcAft>
                <a:spcPts val="0"/>
              </a:spcAft>
              <a:buSzPts val="1400"/>
              <a:buChar char="●"/>
              <a:defRPr sz="4400">
                <a:solidFill>
                  <a:schemeClr val="dk1"/>
                </a:solidFill>
                <a:latin typeface="Calibri"/>
                <a:ea typeface="Calibri"/>
                <a:cs typeface="Calibri"/>
                <a:sym typeface="Calibri"/>
              </a:defRPr>
            </a:lvl7pPr>
            <a:lvl8pPr marL="1371600" lvl="7" algn="ctr" rtl="0">
              <a:spcBef>
                <a:spcPts val="0"/>
              </a:spcBef>
              <a:spcAft>
                <a:spcPts val="0"/>
              </a:spcAft>
              <a:buSzPts val="1400"/>
              <a:buChar char="○"/>
              <a:defRPr sz="4400">
                <a:solidFill>
                  <a:schemeClr val="dk1"/>
                </a:solidFill>
                <a:latin typeface="Calibri"/>
                <a:ea typeface="Calibri"/>
                <a:cs typeface="Calibri"/>
                <a:sym typeface="Calibri"/>
              </a:defRPr>
            </a:lvl8pPr>
            <a:lvl9pPr marL="1828800" lvl="8" algn="ctr" rtl="0">
              <a:spcBef>
                <a:spcPts val="0"/>
              </a:spcBef>
              <a:spcAft>
                <a:spcPts val="0"/>
              </a:spcAft>
              <a:buSzPts val="1400"/>
              <a:buChar char="■"/>
              <a:defRPr sz="4400">
                <a:solidFill>
                  <a:schemeClr val="dk1"/>
                </a:solidFill>
                <a:latin typeface="Calibri"/>
                <a:ea typeface="Calibri"/>
                <a:cs typeface="Calibri"/>
                <a:sym typeface="Calibri"/>
              </a:defRPr>
            </a:lvl9pPr>
          </a:lstStyle>
          <a:p>
            <a:endParaRPr/>
          </a:p>
        </p:txBody>
      </p:sp>
      <p:sp>
        <p:nvSpPr>
          <p:cNvPr id="223" name="Google Shape;223;p28"/>
          <p:cNvSpPr txBox="1">
            <a:spLocks noGrp="1"/>
          </p:cNvSpPr>
          <p:nvPr>
            <p:ph type="body" idx="1"/>
          </p:nvPr>
        </p:nvSpPr>
        <p:spPr>
          <a:xfrm>
            <a:off x="457200" y="1200151"/>
            <a:ext cx="8229600" cy="3394500"/>
          </a:xfrm>
          <a:prstGeom prst="rect">
            <a:avLst/>
          </a:prstGeom>
          <a:noFill/>
          <a:ln>
            <a:noFill/>
          </a:ln>
        </p:spPr>
        <p:txBody>
          <a:bodyPr spcFirstLastPara="1" wrap="square" lIns="91425" tIns="91425" rIns="91425" bIns="91425" anchor="t" anchorCtr="0"/>
          <a:lstStyle>
            <a:lvl1pPr marL="457200" lvl="0" indent="-317500" algn="l" rtl="0">
              <a:spcBef>
                <a:spcPts val="640"/>
              </a:spcBef>
              <a:spcAft>
                <a:spcPts val="0"/>
              </a:spcAft>
              <a:buClr>
                <a:schemeClr val="lt1"/>
              </a:buClr>
              <a:buSzPts val="1400"/>
              <a:buFont typeface="Arial"/>
              <a:buChar char="•"/>
              <a:defRPr sz="3200">
                <a:solidFill>
                  <a:schemeClr val="lt1"/>
                </a:solidFill>
                <a:latin typeface="Arial"/>
                <a:ea typeface="Arial"/>
                <a:cs typeface="Arial"/>
                <a:sym typeface="Arial"/>
              </a:defRPr>
            </a:lvl1pPr>
            <a:lvl2pPr marL="914400" lvl="1" indent="-317500" algn="l" rtl="0">
              <a:spcBef>
                <a:spcPts val="560"/>
              </a:spcBef>
              <a:spcAft>
                <a:spcPts val="0"/>
              </a:spcAft>
              <a:buClr>
                <a:schemeClr val="lt1"/>
              </a:buClr>
              <a:buSzPts val="1400"/>
              <a:buFont typeface="Arial"/>
              <a:buChar char="–"/>
              <a:defRPr sz="2800">
                <a:solidFill>
                  <a:schemeClr val="lt1"/>
                </a:solidFill>
                <a:latin typeface="Arial"/>
                <a:ea typeface="Arial"/>
                <a:cs typeface="Arial"/>
                <a:sym typeface="Arial"/>
              </a:defRPr>
            </a:lvl2pPr>
            <a:lvl3pPr marL="1371600" lvl="2" indent="-317500" algn="l" rtl="0">
              <a:spcBef>
                <a:spcPts val="480"/>
              </a:spcBef>
              <a:spcAft>
                <a:spcPts val="0"/>
              </a:spcAft>
              <a:buClr>
                <a:schemeClr val="lt1"/>
              </a:buClr>
              <a:buSzPts val="1400"/>
              <a:buFont typeface="Arial"/>
              <a:buChar char="•"/>
              <a:defRPr sz="2400">
                <a:solidFill>
                  <a:schemeClr val="lt1"/>
                </a:solidFill>
                <a:latin typeface="Arial"/>
                <a:ea typeface="Arial"/>
                <a:cs typeface="Arial"/>
                <a:sym typeface="Arial"/>
              </a:defRPr>
            </a:lvl3pPr>
            <a:lvl4pPr marL="1828800" lvl="3" indent="-317500" algn="l" rtl="0">
              <a:spcBef>
                <a:spcPts val="400"/>
              </a:spcBef>
              <a:spcAft>
                <a:spcPts val="0"/>
              </a:spcAft>
              <a:buClr>
                <a:schemeClr val="lt1"/>
              </a:buClr>
              <a:buSzPts val="1400"/>
              <a:buFont typeface="Arial"/>
              <a:buChar char="–"/>
              <a:defRPr sz="2000">
                <a:solidFill>
                  <a:schemeClr val="lt1"/>
                </a:solidFill>
                <a:latin typeface="Arial"/>
                <a:ea typeface="Arial"/>
                <a:cs typeface="Arial"/>
                <a:sym typeface="Arial"/>
              </a:defRPr>
            </a:lvl4pPr>
            <a:lvl5pPr marL="2286000" lvl="4" indent="-317500" algn="l" rtl="0">
              <a:spcBef>
                <a:spcPts val="400"/>
              </a:spcBef>
              <a:spcAft>
                <a:spcPts val="0"/>
              </a:spcAft>
              <a:buClr>
                <a:schemeClr val="lt1"/>
              </a:buClr>
              <a:buSzPts val="1400"/>
              <a:buFont typeface="Arial"/>
              <a:buChar char="»"/>
              <a:defRPr sz="2000">
                <a:solidFill>
                  <a:schemeClr val="lt1"/>
                </a:solidFill>
                <a:latin typeface="Arial"/>
                <a:ea typeface="Arial"/>
                <a:cs typeface="Arial"/>
                <a:sym typeface="Arial"/>
              </a:defRPr>
            </a:lvl5pPr>
            <a:lvl6pPr marL="2743200" lvl="5" indent="-317500" algn="l" rtl="0">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marL="3200400" lvl="6" indent="-317500" algn="l" rtl="0">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marL="3657600" lvl="7" indent="-317500" algn="l" rtl="0">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marL="4114800" lvl="8" indent="-317500" algn="l" rtl="0">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a:endParaRPr/>
          </a:p>
        </p:txBody>
      </p:sp>
      <p:sp>
        <p:nvSpPr>
          <p:cNvPr id="224" name="Google Shape;224;p28"/>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88900" algn="l" rtl="0">
              <a:spcBef>
                <a:spcPts val="0"/>
              </a:spcBef>
              <a:spcAft>
                <a:spcPts val="0"/>
              </a:spcAft>
              <a:buSzPts val="1400"/>
              <a:buChar char="●"/>
              <a:defRPr sz="1200" b="0" i="0" u="none" strike="noStrike" cap="none">
                <a:solidFill>
                  <a:srgbClr val="898989"/>
                </a:solidFill>
                <a:latin typeface="Calibri"/>
                <a:ea typeface="Calibri"/>
                <a:cs typeface="Calibri"/>
                <a:sym typeface="Calibri"/>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25" name="Google Shape;225;p28"/>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88900" algn="ctr" rtl="0">
              <a:spcBef>
                <a:spcPts val="0"/>
              </a:spcBef>
              <a:spcAft>
                <a:spcPts val="0"/>
              </a:spcAft>
              <a:buSzPts val="1400"/>
              <a:buChar char="●"/>
              <a:defRPr sz="1200" b="0" i="0" u="none" strike="noStrike" cap="none">
                <a:solidFill>
                  <a:srgbClr val="888888"/>
                </a:solidFill>
                <a:latin typeface="Arial"/>
                <a:ea typeface="Arial"/>
                <a:cs typeface="Arial"/>
                <a:sym typeface="Arial"/>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26" name="Google Shape;226;p28"/>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98989"/>
                </a:solidFill>
                <a:latin typeface="Calibri"/>
                <a:ea typeface="Calibri"/>
                <a:cs typeface="Calibri"/>
                <a:sym typeface="Calibri"/>
              </a:defRPr>
            </a:lvl1pPr>
            <a:lvl2pPr marL="0" marR="0" lvl="1" indent="0" algn="r" rtl="0">
              <a:spcBef>
                <a:spcPts val="0"/>
              </a:spcBef>
              <a:buNone/>
              <a:defRPr sz="1200" b="0" i="0" u="none" strike="noStrike" cap="none">
                <a:solidFill>
                  <a:srgbClr val="898989"/>
                </a:solidFill>
                <a:latin typeface="Calibri"/>
                <a:ea typeface="Calibri"/>
                <a:cs typeface="Calibri"/>
                <a:sym typeface="Calibri"/>
              </a:defRPr>
            </a:lvl2pPr>
            <a:lvl3pPr marL="0" marR="0" lvl="2" indent="0" algn="r" rtl="0">
              <a:spcBef>
                <a:spcPts val="0"/>
              </a:spcBef>
              <a:buNone/>
              <a:defRPr sz="1200" b="0" i="0" u="none" strike="noStrike" cap="none">
                <a:solidFill>
                  <a:srgbClr val="898989"/>
                </a:solidFill>
                <a:latin typeface="Calibri"/>
                <a:ea typeface="Calibri"/>
                <a:cs typeface="Calibri"/>
                <a:sym typeface="Calibri"/>
              </a:defRPr>
            </a:lvl3pPr>
            <a:lvl4pPr marL="0" marR="0" lvl="3" indent="0" algn="r" rtl="0">
              <a:spcBef>
                <a:spcPts val="0"/>
              </a:spcBef>
              <a:buNone/>
              <a:defRPr sz="1200" b="0" i="0" u="none" strike="noStrike" cap="none">
                <a:solidFill>
                  <a:srgbClr val="898989"/>
                </a:solidFill>
                <a:latin typeface="Calibri"/>
                <a:ea typeface="Calibri"/>
                <a:cs typeface="Calibri"/>
                <a:sym typeface="Calibri"/>
              </a:defRPr>
            </a:lvl4pPr>
            <a:lvl5pPr marL="0" marR="0" lvl="4" indent="0" algn="r" rtl="0">
              <a:spcBef>
                <a:spcPts val="0"/>
              </a:spcBef>
              <a:buNone/>
              <a:defRPr sz="1200" b="0" i="0" u="none" strike="noStrike" cap="none">
                <a:solidFill>
                  <a:srgbClr val="898989"/>
                </a:solidFill>
                <a:latin typeface="Calibri"/>
                <a:ea typeface="Calibri"/>
                <a:cs typeface="Calibri"/>
                <a:sym typeface="Calibri"/>
              </a:defRPr>
            </a:lvl5pPr>
            <a:lvl6pPr marL="0" marR="0" lvl="5" indent="0" algn="r" rtl="0">
              <a:spcBef>
                <a:spcPts val="0"/>
              </a:spcBef>
              <a:buNone/>
              <a:defRPr sz="1200" b="0" i="0" u="none" strike="noStrike" cap="none">
                <a:solidFill>
                  <a:srgbClr val="898989"/>
                </a:solidFill>
                <a:latin typeface="Calibri"/>
                <a:ea typeface="Calibri"/>
                <a:cs typeface="Calibri"/>
                <a:sym typeface="Calibri"/>
              </a:defRPr>
            </a:lvl6pPr>
            <a:lvl7pPr marL="0" marR="0" lvl="6" indent="0" algn="r" rtl="0">
              <a:spcBef>
                <a:spcPts val="0"/>
              </a:spcBef>
              <a:buNone/>
              <a:defRPr sz="1200" b="0" i="0" u="none" strike="noStrike" cap="none">
                <a:solidFill>
                  <a:srgbClr val="898989"/>
                </a:solidFill>
                <a:latin typeface="Calibri"/>
                <a:ea typeface="Calibri"/>
                <a:cs typeface="Calibri"/>
                <a:sym typeface="Calibri"/>
              </a:defRPr>
            </a:lvl7pPr>
            <a:lvl8pPr marL="0" marR="0" lvl="7" indent="0" algn="r" rtl="0">
              <a:spcBef>
                <a:spcPts val="0"/>
              </a:spcBef>
              <a:buNone/>
              <a:defRPr sz="1200" b="0" i="0" u="none" strike="noStrike" cap="none">
                <a:solidFill>
                  <a:srgbClr val="898989"/>
                </a:solidFill>
                <a:latin typeface="Calibri"/>
                <a:ea typeface="Calibri"/>
                <a:cs typeface="Calibri"/>
                <a:sym typeface="Calibri"/>
              </a:defRPr>
            </a:lvl8pPr>
            <a:lvl9pPr marL="0" marR="0" lvl="8" indent="0" algn="r" rtl="0">
              <a:spcBef>
                <a:spcPts val="0"/>
              </a:spcBef>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27"/>
        <p:cNvGrpSpPr/>
        <p:nvPr/>
      </p:nvGrpSpPr>
      <p:grpSpPr>
        <a:xfrm>
          <a:off x="0" y="0"/>
          <a:ext cx="0" cy="0"/>
          <a:chOff x="0" y="0"/>
          <a:chExt cx="0" cy="0"/>
        </a:xfrm>
      </p:grpSpPr>
      <p:sp>
        <p:nvSpPr>
          <p:cNvPr id="228" name="Google Shape;228;p29"/>
          <p:cNvSpPr txBox="1">
            <a:spLocks noGrp="1"/>
          </p:cNvSpPr>
          <p:nvPr>
            <p:ph type="title"/>
          </p:nvPr>
        </p:nvSpPr>
        <p:spPr>
          <a:xfrm>
            <a:off x="722313" y="3305176"/>
            <a:ext cx="7772400" cy="1021500"/>
          </a:xfrm>
          <a:prstGeom prst="rect">
            <a:avLst/>
          </a:prstGeom>
          <a:noFill/>
          <a:ln>
            <a:noFill/>
          </a:ln>
        </p:spPr>
        <p:txBody>
          <a:bodyPr spcFirstLastPara="1" wrap="square" lIns="91425" tIns="91425" rIns="91425" bIns="91425" anchor="t" anchorCtr="0"/>
          <a:lstStyle>
            <a:lvl1pPr lvl="0" algn="l" rtl="0">
              <a:spcBef>
                <a:spcPts val="0"/>
              </a:spcBef>
              <a:spcAft>
                <a:spcPts val="0"/>
              </a:spcAft>
              <a:buSzPts val="1400"/>
              <a:buChar char="●"/>
              <a:defRPr sz="4000" b="1" cap="none"/>
            </a:lvl1pPr>
            <a:lvl2pPr lvl="1" rtl="0">
              <a:spcBef>
                <a:spcPts val="0"/>
              </a:spcBef>
              <a:spcAft>
                <a:spcPts val="0"/>
              </a:spcAft>
              <a:buSzPts val="1400"/>
              <a:buChar char="○"/>
              <a:defRPr sz="4400">
                <a:solidFill>
                  <a:srgbClr val="FFCF01"/>
                </a:solidFill>
                <a:latin typeface="Arial"/>
                <a:ea typeface="Arial"/>
                <a:cs typeface="Arial"/>
                <a:sym typeface="Arial"/>
              </a:defRPr>
            </a:lvl2pPr>
            <a:lvl3pPr lvl="2" rtl="0">
              <a:spcBef>
                <a:spcPts val="0"/>
              </a:spcBef>
              <a:spcAft>
                <a:spcPts val="0"/>
              </a:spcAft>
              <a:buSzPts val="1400"/>
              <a:buChar char="■"/>
              <a:defRPr sz="4400">
                <a:solidFill>
                  <a:srgbClr val="FFCF01"/>
                </a:solidFill>
                <a:latin typeface="Arial"/>
                <a:ea typeface="Arial"/>
                <a:cs typeface="Arial"/>
                <a:sym typeface="Arial"/>
              </a:defRPr>
            </a:lvl3pPr>
            <a:lvl4pPr lvl="3" rtl="0">
              <a:spcBef>
                <a:spcPts val="0"/>
              </a:spcBef>
              <a:spcAft>
                <a:spcPts val="0"/>
              </a:spcAft>
              <a:buSzPts val="1400"/>
              <a:buChar char="●"/>
              <a:defRPr sz="4400">
                <a:solidFill>
                  <a:srgbClr val="FFCF01"/>
                </a:solidFill>
                <a:latin typeface="Arial"/>
                <a:ea typeface="Arial"/>
                <a:cs typeface="Arial"/>
                <a:sym typeface="Arial"/>
              </a:defRPr>
            </a:lvl4pPr>
            <a:lvl5pPr lvl="4" rtl="0">
              <a:spcBef>
                <a:spcPts val="0"/>
              </a:spcBef>
              <a:spcAft>
                <a:spcPts val="0"/>
              </a:spcAft>
              <a:buSzPts val="1400"/>
              <a:buChar char="○"/>
              <a:defRPr sz="4400">
                <a:solidFill>
                  <a:srgbClr val="FFCF01"/>
                </a:solidFill>
                <a:latin typeface="Arial"/>
                <a:ea typeface="Arial"/>
                <a:cs typeface="Arial"/>
                <a:sym typeface="Arial"/>
              </a:defRPr>
            </a:lvl5pPr>
            <a:lvl6pPr lvl="5" rtl="0">
              <a:spcBef>
                <a:spcPts val="0"/>
              </a:spcBef>
              <a:spcAft>
                <a:spcPts val="0"/>
              </a:spcAft>
              <a:buSzPts val="1400"/>
              <a:buChar char="■"/>
              <a:defRPr sz="4400">
                <a:solidFill>
                  <a:schemeClr val="dk1"/>
                </a:solidFill>
                <a:latin typeface="Calibri"/>
                <a:ea typeface="Calibri"/>
                <a:cs typeface="Calibri"/>
                <a:sym typeface="Calibri"/>
              </a:defRPr>
            </a:lvl6pPr>
            <a:lvl7pPr lvl="6" rtl="0">
              <a:spcBef>
                <a:spcPts val="0"/>
              </a:spcBef>
              <a:spcAft>
                <a:spcPts val="0"/>
              </a:spcAft>
              <a:buSzPts val="1400"/>
              <a:buChar char="●"/>
              <a:defRPr sz="4400">
                <a:solidFill>
                  <a:schemeClr val="dk1"/>
                </a:solidFill>
                <a:latin typeface="Calibri"/>
                <a:ea typeface="Calibri"/>
                <a:cs typeface="Calibri"/>
                <a:sym typeface="Calibri"/>
              </a:defRPr>
            </a:lvl7pPr>
            <a:lvl8pPr lvl="7" rtl="0">
              <a:spcBef>
                <a:spcPts val="0"/>
              </a:spcBef>
              <a:spcAft>
                <a:spcPts val="0"/>
              </a:spcAft>
              <a:buSzPts val="1400"/>
              <a:buChar char="○"/>
              <a:defRPr sz="4400">
                <a:solidFill>
                  <a:schemeClr val="dk1"/>
                </a:solidFill>
                <a:latin typeface="Calibri"/>
                <a:ea typeface="Calibri"/>
                <a:cs typeface="Calibri"/>
                <a:sym typeface="Calibri"/>
              </a:defRPr>
            </a:lvl8pPr>
            <a:lvl9pPr lvl="8" rtl="0">
              <a:spcBef>
                <a:spcPts val="0"/>
              </a:spcBef>
              <a:spcAft>
                <a:spcPts val="0"/>
              </a:spcAft>
              <a:buSzPts val="1400"/>
              <a:buChar char="■"/>
              <a:defRPr sz="4400">
                <a:solidFill>
                  <a:schemeClr val="dk1"/>
                </a:solidFill>
                <a:latin typeface="Calibri"/>
                <a:ea typeface="Calibri"/>
                <a:cs typeface="Calibri"/>
                <a:sym typeface="Calibri"/>
              </a:defRPr>
            </a:lvl9pPr>
          </a:lstStyle>
          <a:p>
            <a:endParaRPr/>
          </a:p>
        </p:txBody>
      </p:sp>
      <p:sp>
        <p:nvSpPr>
          <p:cNvPr id="229" name="Google Shape;229;p29"/>
          <p:cNvSpPr txBox="1">
            <a:spLocks noGrp="1"/>
          </p:cNvSpPr>
          <p:nvPr>
            <p:ph type="body" idx="1"/>
          </p:nvPr>
        </p:nvSpPr>
        <p:spPr>
          <a:xfrm>
            <a:off x="722313" y="2180035"/>
            <a:ext cx="7772400" cy="1125000"/>
          </a:xfrm>
          <a:prstGeom prst="rect">
            <a:avLst/>
          </a:prstGeom>
          <a:noFill/>
          <a:ln>
            <a:noFill/>
          </a:ln>
        </p:spPr>
        <p:txBody>
          <a:bodyPr spcFirstLastPara="1" wrap="square" lIns="91425" tIns="91425" rIns="91425" bIns="91425" anchor="b" anchorCtr="0"/>
          <a:lstStyle>
            <a:lvl1pPr marL="457200" lvl="0" indent="-228600" rtl="0">
              <a:spcBef>
                <a:spcPts val="640"/>
              </a:spcBef>
              <a:spcAft>
                <a:spcPts val="0"/>
              </a:spcAft>
              <a:buClr>
                <a:srgbClr val="888888"/>
              </a:buClr>
              <a:buSzPts val="1400"/>
              <a:buFont typeface="Arial"/>
              <a:buNone/>
              <a:defRPr sz="2000">
                <a:solidFill>
                  <a:srgbClr val="888888"/>
                </a:solidFill>
              </a:defRPr>
            </a:lvl1pPr>
            <a:lvl2pPr marL="914400" lvl="1" indent="-228600" rtl="0">
              <a:spcBef>
                <a:spcPts val="560"/>
              </a:spcBef>
              <a:spcAft>
                <a:spcPts val="0"/>
              </a:spcAft>
              <a:buClr>
                <a:srgbClr val="888888"/>
              </a:buClr>
              <a:buSzPts val="1400"/>
              <a:buFont typeface="Arial"/>
              <a:buNone/>
              <a:defRPr sz="1800">
                <a:solidFill>
                  <a:srgbClr val="888888"/>
                </a:solidFill>
              </a:defRPr>
            </a:lvl2pPr>
            <a:lvl3pPr marL="1371600" lvl="2" indent="-228600" rtl="0">
              <a:spcBef>
                <a:spcPts val="480"/>
              </a:spcBef>
              <a:spcAft>
                <a:spcPts val="0"/>
              </a:spcAft>
              <a:buClr>
                <a:srgbClr val="888888"/>
              </a:buClr>
              <a:buSzPts val="1400"/>
              <a:buFont typeface="Arial"/>
              <a:buNone/>
              <a:defRPr sz="1600">
                <a:solidFill>
                  <a:srgbClr val="888888"/>
                </a:solidFill>
              </a:defRPr>
            </a:lvl3pPr>
            <a:lvl4pPr marL="1828800" lvl="3" indent="-228600" rtl="0">
              <a:spcBef>
                <a:spcPts val="400"/>
              </a:spcBef>
              <a:spcAft>
                <a:spcPts val="0"/>
              </a:spcAft>
              <a:buClr>
                <a:srgbClr val="888888"/>
              </a:buClr>
              <a:buSzPts val="1400"/>
              <a:buFont typeface="Arial"/>
              <a:buNone/>
              <a:defRPr sz="1400">
                <a:solidFill>
                  <a:srgbClr val="888888"/>
                </a:solidFill>
              </a:defRPr>
            </a:lvl4pPr>
            <a:lvl5pPr marL="2286000" lvl="4" indent="-228600" rtl="0">
              <a:spcBef>
                <a:spcPts val="400"/>
              </a:spcBef>
              <a:spcAft>
                <a:spcPts val="0"/>
              </a:spcAft>
              <a:buClr>
                <a:srgbClr val="888888"/>
              </a:buClr>
              <a:buSzPts val="1400"/>
              <a:buFont typeface="Arial"/>
              <a:buNone/>
              <a:defRPr sz="1400">
                <a:solidFill>
                  <a:srgbClr val="888888"/>
                </a:solidFill>
              </a:defRPr>
            </a:lvl5pPr>
            <a:lvl6pPr marL="2743200" lvl="5" indent="-228600" rtl="0">
              <a:spcBef>
                <a:spcPts val="400"/>
              </a:spcBef>
              <a:spcAft>
                <a:spcPts val="0"/>
              </a:spcAft>
              <a:buClr>
                <a:srgbClr val="888888"/>
              </a:buClr>
              <a:buSzPts val="1400"/>
              <a:buFont typeface="Arial"/>
              <a:buNone/>
              <a:defRPr sz="1400">
                <a:solidFill>
                  <a:srgbClr val="888888"/>
                </a:solidFill>
              </a:defRPr>
            </a:lvl6pPr>
            <a:lvl7pPr marL="3200400" lvl="6" indent="-228600" rtl="0">
              <a:spcBef>
                <a:spcPts val="400"/>
              </a:spcBef>
              <a:spcAft>
                <a:spcPts val="0"/>
              </a:spcAft>
              <a:buClr>
                <a:srgbClr val="888888"/>
              </a:buClr>
              <a:buSzPts val="1400"/>
              <a:buFont typeface="Arial"/>
              <a:buNone/>
              <a:defRPr sz="1400">
                <a:solidFill>
                  <a:srgbClr val="888888"/>
                </a:solidFill>
              </a:defRPr>
            </a:lvl7pPr>
            <a:lvl8pPr marL="3657600" lvl="7" indent="-228600" rtl="0">
              <a:spcBef>
                <a:spcPts val="400"/>
              </a:spcBef>
              <a:spcAft>
                <a:spcPts val="0"/>
              </a:spcAft>
              <a:buClr>
                <a:srgbClr val="888888"/>
              </a:buClr>
              <a:buSzPts val="1400"/>
              <a:buFont typeface="Arial"/>
              <a:buNone/>
              <a:defRPr sz="1400">
                <a:solidFill>
                  <a:srgbClr val="888888"/>
                </a:solidFill>
              </a:defRPr>
            </a:lvl8pPr>
            <a:lvl9pPr marL="4114800" lvl="8" indent="-228600" rtl="0">
              <a:spcBef>
                <a:spcPts val="400"/>
              </a:spcBef>
              <a:spcAft>
                <a:spcPts val="0"/>
              </a:spcAft>
              <a:buClr>
                <a:srgbClr val="888888"/>
              </a:buClr>
              <a:buSzPts val="1400"/>
              <a:buFont typeface="Arial"/>
              <a:buNone/>
              <a:defRPr sz="1400">
                <a:solidFill>
                  <a:srgbClr val="888888"/>
                </a:solidFill>
              </a:defRPr>
            </a:lvl9pPr>
          </a:lstStyle>
          <a:p>
            <a:endParaRPr/>
          </a:p>
        </p:txBody>
      </p:sp>
      <p:sp>
        <p:nvSpPr>
          <p:cNvPr id="230" name="Google Shape;230;p29"/>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88900" algn="l" rtl="0">
              <a:spcBef>
                <a:spcPts val="0"/>
              </a:spcBef>
              <a:spcAft>
                <a:spcPts val="0"/>
              </a:spcAft>
              <a:buSzPts val="1400"/>
              <a:buChar char="●"/>
              <a:defRPr sz="1200" b="0" i="0" u="none" strike="noStrike" cap="none">
                <a:solidFill>
                  <a:srgbClr val="898989"/>
                </a:solidFill>
                <a:latin typeface="Calibri"/>
                <a:ea typeface="Calibri"/>
                <a:cs typeface="Calibri"/>
                <a:sym typeface="Calibri"/>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31" name="Google Shape;231;p29"/>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88900" algn="ctr" rtl="0">
              <a:spcBef>
                <a:spcPts val="0"/>
              </a:spcBef>
              <a:spcAft>
                <a:spcPts val="0"/>
              </a:spcAft>
              <a:buSzPts val="1400"/>
              <a:buChar char="●"/>
              <a:defRPr sz="1200" b="0" i="0" u="none" strike="noStrike" cap="none">
                <a:solidFill>
                  <a:srgbClr val="888888"/>
                </a:solidFill>
                <a:latin typeface="Arial"/>
                <a:ea typeface="Arial"/>
                <a:cs typeface="Arial"/>
                <a:sym typeface="Arial"/>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32" name="Google Shape;232;p29"/>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98989"/>
                </a:solidFill>
                <a:latin typeface="Calibri"/>
                <a:ea typeface="Calibri"/>
                <a:cs typeface="Calibri"/>
                <a:sym typeface="Calibri"/>
              </a:defRPr>
            </a:lvl1pPr>
            <a:lvl2pPr marL="0" marR="0" lvl="1" indent="0" algn="r" rtl="0">
              <a:spcBef>
                <a:spcPts val="0"/>
              </a:spcBef>
              <a:buNone/>
              <a:defRPr sz="1200" b="0" i="0" u="none" strike="noStrike" cap="none">
                <a:solidFill>
                  <a:srgbClr val="898989"/>
                </a:solidFill>
                <a:latin typeface="Calibri"/>
                <a:ea typeface="Calibri"/>
                <a:cs typeface="Calibri"/>
                <a:sym typeface="Calibri"/>
              </a:defRPr>
            </a:lvl2pPr>
            <a:lvl3pPr marL="0" marR="0" lvl="2" indent="0" algn="r" rtl="0">
              <a:spcBef>
                <a:spcPts val="0"/>
              </a:spcBef>
              <a:buNone/>
              <a:defRPr sz="1200" b="0" i="0" u="none" strike="noStrike" cap="none">
                <a:solidFill>
                  <a:srgbClr val="898989"/>
                </a:solidFill>
                <a:latin typeface="Calibri"/>
                <a:ea typeface="Calibri"/>
                <a:cs typeface="Calibri"/>
                <a:sym typeface="Calibri"/>
              </a:defRPr>
            </a:lvl3pPr>
            <a:lvl4pPr marL="0" marR="0" lvl="3" indent="0" algn="r" rtl="0">
              <a:spcBef>
                <a:spcPts val="0"/>
              </a:spcBef>
              <a:buNone/>
              <a:defRPr sz="1200" b="0" i="0" u="none" strike="noStrike" cap="none">
                <a:solidFill>
                  <a:srgbClr val="898989"/>
                </a:solidFill>
                <a:latin typeface="Calibri"/>
                <a:ea typeface="Calibri"/>
                <a:cs typeface="Calibri"/>
                <a:sym typeface="Calibri"/>
              </a:defRPr>
            </a:lvl4pPr>
            <a:lvl5pPr marL="0" marR="0" lvl="4" indent="0" algn="r" rtl="0">
              <a:spcBef>
                <a:spcPts val="0"/>
              </a:spcBef>
              <a:buNone/>
              <a:defRPr sz="1200" b="0" i="0" u="none" strike="noStrike" cap="none">
                <a:solidFill>
                  <a:srgbClr val="898989"/>
                </a:solidFill>
                <a:latin typeface="Calibri"/>
                <a:ea typeface="Calibri"/>
                <a:cs typeface="Calibri"/>
                <a:sym typeface="Calibri"/>
              </a:defRPr>
            </a:lvl5pPr>
            <a:lvl6pPr marL="0" marR="0" lvl="5" indent="0" algn="r" rtl="0">
              <a:spcBef>
                <a:spcPts val="0"/>
              </a:spcBef>
              <a:buNone/>
              <a:defRPr sz="1200" b="0" i="0" u="none" strike="noStrike" cap="none">
                <a:solidFill>
                  <a:srgbClr val="898989"/>
                </a:solidFill>
                <a:latin typeface="Calibri"/>
                <a:ea typeface="Calibri"/>
                <a:cs typeface="Calibri"/>
                <a:sym typeface="Calibri"/>
              </a:defRPr>
            </a:lvl6pPr>
            <a:lvl7pPr marL="0" marR="0" lvl="6" indent="0" algn="r" rtl="0">
              <a:spcBef>
                <a:spcPts val="0"/>
              </a:spcBef>
              <a:buNone/>
              <a:defRPr sz="1200" b="0" i="0" u="none" strike="noStrike" cap="none">
                <a:solidFill>
                  <a:srgbClr val="898989"/>
                </a:solidFill>
                <a:latin typeface="Calibri"/>
                <a:ea typeface="Calibri"/>
                <a:cs typeface="Calibri"/>
                <a:sym typeface="Calibri"/>
              </a:defRPr>
            </a:lvl7pPr>
            <a:lvl8pPr marL="0" marR="0" lvl="7" indent="0" algn="r" rtl="0">
              <a:spcBef>
                <a:spcPts val="0"/>
              </a:spcBef>
              <a:buNone/>
              <a:defRPr sz="1200" b="0" i="0" u="none" strike="noStrike" cap="none">
                <a:solidFill>
                  <a:srgbClr val="898989"/>
                </a:solidFill>
                <a:latin typeface="Calibri"/>
                <a:ea typeface="Calibri"/>
                <a:cs typeface="Calibri"/>
                <a:sym typeface="Calibri"/>
              </a:defRPr>
            </a:lvl8pPr>
            <a:lvl9pPr marL="0" marR="0" lvl="8" indent="0" algn="r" rtl="0">
              <a:spcBef>
                <a:spcPts val="0"/>
              </a:spcBef>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33"/>
        <p:cNvGrpSpPr/>
        <p:nvPr/>
      </p:nvGrpSpPr>
      <p:grpSpPr>
        <a:xfrm>
          <a:off x="0" y="0"/>
          <a:ext cx="0" cy="0"/>
          <a:chOff x="0" y="0"/>
          <a:chExt cx="0" cy="0"/>
        </a:xfrm>
      </p:grpSpPr>
      <p:sp>
        <p:nvSpPr>
          <p:cNvPr id="234" name="Google Shape;234;p30"/>
          <p:cNvSpPr txBox="1">
            <a:spLocks noGrp="1"/>
          </p:cNvSpPr>
          <p:nvPr>
            <p:ph type="title"/>
          </p:nvPr>
        </p:nvSpPr>
        <p:spPr>
          <a:xfrm>
            <a:off x="457200" y="205979"/>
            <a:ext cx="8229600" cy="857400"/>
          </a:xfrm>
          <a:prstGeom prst="rect">
            <a:avLst/>
          </a:prstGeom>
          <a:noFill/>
          <a:ln>
            <a:noFill/>
          </a:ln>
        </p:spPr>
        <p:txBody>
          <a:bodyPr spcFirstLastPara="1" wrap="square" lIns="91425" tIns="91425" rIns="91425" bIns="91425" anchor="ctr" anchorCtr="0"/>
          <a:lstStyle>
            <a:lvl1pPr lvl="0" algn="ctr" rtl="0">
              <a:spcBef>
                <a:spcPts val="0"/>
              </a:spcBef>
              <a:spcAft>
                <a:spcPts val="0"/>
              </a:spcAft>
              <a:buSzPts val="1400"/>
              <a:buChar char="●"/>
              <a:defRPr sz="4400">
                <a:solidFill>
                  <a:srgbClr val="FFCF01"/>
                </a:solidFill>
                <a:latin typeface="Arial"/>
                <a:ea typeface="Arial"/>
                <a:cs typeface="Arial"/>
                <a:sym typeface="Arial"/>
              </a:defRPr>
            </a:lvl1pPr>
            <a:lvl2pPr lvl="1" algn="ctr" rtl="0">
              <a:spcBef>
                <a:spcPts val="0"/>
              </a:spcBef>
              <a:spcAft>
                <a:spcPts val="0"/>
              </a:spcAft>
              <a:buSzPts val="1400"/>
              <a:buChar char="○"/>
              <a:defRPr sz="4400">
                <a:solidFill>
                  <a:srgbClr val="FFCF01"/>
                </a:solidFill>
                <a:latin typeface="Arial"/>
                <a:ea typeface="Arial"/>
                <a:cs typeface="Arial"/>
                <a:sym typeface="Arial"/>
              </a:defRPr>
            </a:lvl2pPr>
            <a:lvl3pPr lvl="2" algn="ctr" rtl="0">
              <a:spcBef>
                <a:spcPts val="0"/>
              </a:spcBef>
              <a:spcAft>
                <a:spcPts val="0"/>
              </a:spcAft>
              <a:buSzPts val="1400"/>
              <a:buChar char="■"/>
              <a:defRPr sz="4400">
                <a:solidFill>
                  <a:srgbClr val="FFCF01"/>
                </a:solidFill>
                <a:latin typeface="Arial"/>
                <a:ea typeface="Arial"/>
                <a:cs typeface="Arial"/>
                <a:sym typeface="Arial"/>
              </a:defRPr>
            </a:lvl3pPr>
            <a:lvl4pPr lvl="3" algn="ctr" rtl="0">
              <a:spcBef>
                <a:spcPts val="0"/>
              </a:spcBef>
              <a:spcAft>
                <a:spcPts val="0"/>
              </a:spcAft>
              <a:buSzPts val="1400"/>
              <a:buChar char="●"/>
              <a:defRPr sz="4400">
                <a:solidFill>
                  <a:srgbClr val="FFCF01"/>
                </a:solidFill>
                <a:latin typeface="Arial"/>
                <a:ea typeface="Arial"/>
                <a:cs typeface="Arial"/>
                <a:sym typeface="Arial"/>
              </a:defRPr>
            </a:lvl4pPr>
            <a:lvl5pPr lvl="4" algn="ctr" rtl="0">
              <a:spcBef>
                <a:spcPts val="0"/>
              </a:spcBef>
              <a:spcAft>
                <a:spcPts val="0"/>
              </a:spcAft>
              <a:buSzPts val="1400"/>
              <a:buChar char="○"/>
              <a:defRPr sz="4400">
                <a:solidFill>
                  <a:srgbClr val="FFCF01"/>
                </a:solidFill>
                <a:latin typeface="Arial"/>
                <a:ea typeface="Arial"/>
                <a:cs typeface="Arial"/>
                <a:sym typeface="Arial"/>
              </a:defRPr>
            </a:lvl5pPr>
            <a:lvl6pPr marL="457200" lvl="5" algn="ctr" rtl="0">
              <a:spcBef>
                <a:spcPts val="0"/>
              </a:spcBef>
              <a:spcAft>
                <a:spcPts val="0"/>
              </a:spcAft>
              <a:buSzPts val="1400"/>
              <a:buChar char="■"/>
              <a:defRPr sz="4400">
                <a:solidFill>
                  <a:schemeClr val="dk1"/>
                </a:solidFill>
                <a:latin typeface="Calibri"/>
                <a:ea typeface="Calibri"/>
                <a:cs typeface="Calibri"/>
                <a:sym typeface="Calibri"/>
              </a:defRPr>
            </a:lvl6pPr>
            <a:lvl7pPr marL="914400" lvl="6" algn="ctr" rtl="0">
              <a:spcBef>
                <a:spcPts val="0"/>
              </a:spcBef>
              <a:spcAft>
                <a:spcPts val="0"/>
              </a:spcAft>
              <a:buSzPts val="1400"/>
              <a:buChar char="●"/>
              <a:defRPr sz="4400">
                <a:solidFill>
                  <a:schemeClr val="dk1"/>
                </a:solidFill>
                <a:latin typeface="Calibri"/>
                <a:ea typeface="Calibri"/>
                <a:cs typeface="Calibri"/>
                <a:sym typeface="Calibri"/>
              </a:defRPr>
            </a:lvl7pPr>
            <a:lvl8pPr marL="1371600" lvl="7" algn="ctr" rtl="0">
              <a:spcBef>
                <a:spcPts val="0"/>
              </a:spcBef>
              <a:spcAft>
                <a:spcPts val="0"/>
              </a:spcAft>
              <a:buSzPts val="1400"/>
              <a:buChar char="○"/>
              <a:defRPr sz="4400">
                <a:solidFill>
                  <a:schemeClr val="dk1"/>
                </a:solidFill>
                <a:latin typeface="Calibri"/>
                <a:ea typeface="Calibri"/>
                <a:cs typeface="Calibri"/>
                <a:sym typeface="Calibri"/>
              </a:defRPr>
            </a:lvl8pPr>
            <a:lvl9pPr marL="1828800" lvl="8" algn="ctr" rtl="0">
              <a:spcBef>
                <a:spcPts val="0"/>
              </a:spcBef>
              <a:spcAft>
                <a:spcPts val="0"/>
              </a:spcAft>
              <a:buSzPts val="1400"/>
              <a:buChar char="■"/>
              <a:defRPr sz="4400">
                <a:solidFill>
                  <a:schemeClr val="dk1"/>
                </a:solidFill>
                <a:latin typeface="Calibri"/>
                <a:ea typeface="Calibri"/>
                <a:cs typeface="Calibri"/>
                <a:sym typeface="Calibri"/>
              </a:defRPr>
            </a:lvl9pPr>
          </a:lstStyle>
          <a:p>
            <a:endParaRPr/>
          </a:p>
        </p:txBody>
      </p:sp>
      <p:sp>
        <p:nvSpPr>
          <p:cNvPr id="235" name="Google Shape;235;p30"/>
          <p:cNvSpPr txBox="1">
            <a:spLocks noGrp="1"/>
          </p:cNvSpPr>
          <p:nvPr>
            <p:ph type="body" idx="1"/>
          </p:nvPr>
        </p:nvSpPr>
        <p:spPr>
          <a:xfrm>
            <a:off x="457200" y="1200151"/>
            <a:ext cx="4038600" cy="3394500"/>
          </a:xfrm>
          <a:prstGeom prst="rect">
            <a:avLst/>
          </a:prstGeom>
          <a:noFill/>
          <a:ln>
            <a:noFill/>
          </a:ln>
        </p:spPr>
        <p:txBody>
          <a:bodyPr spcFirstLastPara="1" wrap="square" lIns="91425" tIns="91425" rIns="91425" bIns="91425" anchor="t" anchorCtr="0"/>
          <a:lstStyle>
            <a:lvl1pPr marL="457200" lvl="0" indent="-317500" rtl="0">
              <a:spcBef>
                <a:spcPts val="640"/>
              </a:spcBef>
              <a:spcAft>
                <a:spcPts val="0"/>
              </a:spcAft>
              <a:buSzPts val="1400"/>
              <a:buChar char="•"/>
              <a:defRPr sz="2800"/>
            </a:lvl1pPr>
            <a:lvl2pPr marL="914400" lvl="1" indent="-317500" rtl="0">
              <a:spcBef>
                <a:spcPts val="560"/>
              </a:spcBef>
              <a:spcAft>
                <a:spcPts val="0"/>
              </a:spcAft>
              <a:buSzPts val="1400"/>
              <a:buChar char="–"/>
              <a:defRPr sz="2400"/>
            </a:lvl2pPr>
            <a:lvl3pPr marL="1371600" lvl="2" indent="-317500" rtl="0">
              <a:spcBef>
                <a:spcPts val="480"/>
              </a:spcBef>
              <a:spcAft>
                <a:spcPts val="0"/>
              </a:spcAft>
              <a:buSzPts val="1400"/>
              <a:buChar char="•"/>
              <a:defRPr sz="2000"/>
            </a:lvl3pPr>
            <a:lvl4pPr marL="1828800" lvl="3" indent="-317500" rtl="0">
              <a:spcBef>
                <a:spcPts val="400"/>
              </a:spcBef>
              <a:spcAft>
                <a:spcPts val="0"/>
              </a:spcAft>
              <a:buSzPts val="1400"/>
              <a:buChar char="–"/>
              <a:defRPr sz="1800"/>
            </a:lvl4pPr>
            <a:lvl5pPr marL="2286000" lvl="4" indent="-317500" rtl="0">
              <a:spcBef>
                <a:spcPts val="400"/>
              </a:spcBef>
              <a:spcAft>
                <a:spcPts val="0"/>
              </a:spcAft>
              <a:buSzPts val="1400"/>
              <a:buChar char="»"/>
              <a:defRPr sz="1800"/>
            </a:lvl5pPr>
            <a:lvl6pPr marL="2743200" lvl="5" indent="-317500" rtl="0">
              <a:spcBef>
                <a:spcPts val="400"/>
              </a:spcBef>
              <a:spcAft>
                <a:spcPts val="0"/>
              </a:spcAft>
              <a:buSzPts val="1400"/>
              <a:buChar char="•"/>
              <a:defRPr sz="1800"/>
            </a:lvl6pPr>
            <a:lvl7pPr marL="3200400" lvl="6" indent="-317500" rtl="0">
              <a:spcBef>
                <a:spcPts val="400"/>
              </a:spcBef>
              <a:spcAft>
                <a:spcPts val="0"/>
              </a:spcAft>
              <a:buSzPts val="1400"/>
              <a:buChar char="•"/>
              <a:defRPr sz="1800"/>
            </a:lvl7pPr>
            <a:lvl8pPr marL="3657600" lvl="7" indent="-317500" rtl="0">
              <a:spcBef>
                <a:spcPts val="400"/>
              </a:spcBef>
              <a:spcAft>
                <a:spcPts val="0"/>
              </a:spcAft>
              <a:buSzPts val="1400"/>
              <a:buChar char="•"/>
              <a:defRPr sz="1800"/>
            </a:lvl8pPr>
            <a:lvl9pPr marL="4114800" lvl="8" indent="-317500" rtl="0">
              <a:spcBef>
                <a:spcPts val="400"/>
              </a:spcBef>
              <a:spcAft>
                <a:spcPts val="0"/>
              </a:spcAft>
              <a:buSzPts val="1400"/>
              <a:buChar char="•"/>
              <a:defRPr sz="1800"/>
            </a:lvl9pPr>
          </a:lstStyle>
          <a:p>
            <a:endParaRPr/>
          </a:p>
        </p:txBody>
      </p:sp>
      <p:sp>
        <p:nvSpPr>
          <p:cNvPr id="236" name="Google Shape;236;p30"/>
          <p:cNvSpPr txBox="1">
            <a:spLocks noGrp="1"/>
          </p:cNvSpPr>
          <p:nvPr>
            <p:ph type="body" idx="2"/>
          </p:nvPr>
        </p:nvSpPr>
        <p:spPr>
          <a:xfrm>
            <a:off x="4648200" y="1200151"/>
            <a:ext cx="4038600" cy="3394500"/>
          </a:xfrm>
          <a:prstGeom prst="rect">
            <a:avLst/>
          </a:prstGeom>
          <a:noFill/>
          <a:ln>
            <a:noFill/>
          </a:ln>
        </p:spPr>
        <p:txBody>
          <a:bodyPr spcFirstLastPara="1" wrap="square" lIns="91425" tIns="91425" rIns="91425" bIns="91425" anchor="t" anchorCtr="0"/>
          <a:lstStyle>
            <a:lvl1pPr marL="457200" lvl="0" indent="-317500" rtl="0">
              <a:spcBef>
                <a:spcPts val="640"/>
              </a:spcBef>
              <a:spcAft>
                <a:spcPts val="0"/>
              </a:spcAft>
              <a:buSzPts val="1400"/>
              <a:buChar char="•"/>
              <a:defRPr sz="2800"/>
            </a:lvl1pPr>
            <a:lvl2pPr marL="914400" lvl="1" indent="-317500" rtl="0">
              <a:spcBef>
                <a:spcPts val="560"/>
              </a:spcBef>
              <a:spcAft>
                <a:spcPts val="0"/>
              </a:spcAft>
              <a:buSzPts val="1400"/>
              <a:buChar char="–"/>
              <a:defRPr sz="2400"/>
            </a:lvl2pPr>
            <a:lvl3pPr marL="1371600" lvl="2" indent="-317500" rtl="0">
              <a:spcBef>
                <a:spcPts val="480"/>
              </a:spcBef>
              <a:spcAft>
                <a:spcPts val="0"/>
              </a:spcAft>
              <a:buSzPts val="1400"/>
              <a:buChar char="•"/>
              <a:defRPr sz="2000"/>
            </a:lvl3pPr>
            <a:lvl4pPr marL="1828800" lvl="3" indent="-317500" rtl="0">
              <a:spcBef>
                <a:spcPts val="400"/>
              </a:spcBef>
              <a:spcAft>
                <a:spcPts val="0"/>
              </a:spcAft>
              <a:buSzPts val="1400"/>
              <a:buChar char="–"/>
              <a:defRPr sz="1800"/>
            </a:lvl4pPr>
            <a:lvl5pPr marL="2286000" lvl="4" indent="-317500" rtl="0">
              <a:spcBef>
                <a:spcPts val="400"/>
              </a:spcBef>
              <a:spcAft>
                <a:spcPts val="0"/>
              </a:spcAft>
              <a:buSzPts val="1400"/>
              <a:buChar char="»"/>
              <a:defRPr sz="1800"/>
            </a:lvl5pPr>
            <a:lvl6pPr marL="2743200" lvl="5" indent="-317500" rtl="0">
              <a:spcBef>
                <a:spcPts val="400"/>
              </a:spcBef>
              <a:spcAft>
                <a:spcPts val="0"/>
              </a:spcAft>
              <a:buSzPts val="1400"/>
              <a:buChar char="•"/>
              <a:defRPr sz="1800"/>
            </a:lvl6pPr>
            <a:lvl7pPr marL="3200400" lvl="6" indent="-317500" rtl="0">
              <a:spcBef>
                <a:spcPts val="400"/>
              </a:spcBef>
              <a:spcAft>
                <a:spcPts val="0"/>
              </a:spcAft>
              <a:buSzPts val="1400"/>
              <a:buChar char="•"/>
              <a:defRPr sz="1800"/>
            </a:lvl7pPr>
            <a:lvl8pPr marL="3657600" lvl="7" indent="-317500" rtl="0">
              <a:spcBef>
                <a:spcPts val="400"/>
              </a:spcBef>
              <a:spcAft>
                <a:spcPts val="0"/>
              </a:spcAft>
              <a:buSzPts val="1400"/>
              <a:buChar char="•"/>
              <a:defRPr sz="1800"/>
            </a:lvl8pPr>
            <a:lvl9pPr marL="4114800" lvl="8" indent="-317500" rtl="0">
              <a:spcBef>
                <a:spcPts val="400"/>
              </a:spcBef>
              <a:spcAft>
                <a:spcPts val="0"/>
              </a:spcAft>
              <a:buSzPts val="1400"/>
              <a:buChar char="•"/>
              <a:defRPr sz="1800"/>
            </a:lvl9pPr>
          </a:lstStyle>
          <a:p>
            <a:endParaRPr/>
          </a:p>
        </p:txBody>
      </p:sp>
      <p:sp>
        <p:nvSpPr>
          <p:cNvPr id="237" name="Google Shape;237;p30"/>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88900" algn="l" rtl="0">
              <a:spcBef>
                <a:spcPts val="0"/>
              </a:spcBef>
              <a:spcAft>
                <a:spcPts val="0"/>
              </a:spcAft>
              <a:buSzPts val="1400"/>
              <a:buChar char="●"/>
              <a:defRPr sz="1200" b="0" i="0" u="none" strike="noStrike" cap="none">
                <a:solidFill>
                  <a:srgbClr val="898989"/>
                </a:solidFill>
                <a:latin typeface="Calibri"/>
                <a:ea typeface="Calibri"/>
                <a:cs typeface="Calibri"/>
                <a:sym typeface="Calibri"/>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38" name="Google Shape;238;p30"/>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88900" algn="ctr" rtl="0">
              <a:spcBef>
                <a:spcPts val="0"/>
              </a:spcBef>
              <a:spcAft>
                <a:spcPts val="0"/>
              </a:spcAft>
              <a:buSzPts val="1400"/>
              <a:buChar char="●"/>
              <a:defRPr sz="1200" b="0" i="0" u="none" strike="noStrike" cap="none">
                <a:solidFill>
                  <a:srgbClr val="888888"/>
                </a:solidFill>
                <a:latin typeface="Arial"/>
                <a:ea typeface="Arial"/>
                <a:cs typeface="Arial"/>
                <a:sym typeface="Arial"/>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39" name="Google Shape;239;p30"/>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98989"/>
                </a:solidFill>
                <a:latin typeface="Calibri"/>
                <a:ea typeface="Calibri"/>
                <a:cs typeface="Calibri"/>
                <a:sym typeface="Calibri"/>
              </a:defRPr>
            </a:lvl1pPr>
            <a:lvl2pPr marL="0" marR="0" lvl="1" indent="0" algn="r" rtl="0">
              <a:spcBef>
                <a:spcPts val="0"/>
              </a:spcBef>
              <a:buNone/>
              <a:defRPr sz="1200" b="0" i="0" u="none" strike="noStrike" cap="none">
                <a:solidFill>
                  <a:srgbClr val="898989"/>
                </a:solidFill>
                <a:latin typeface="Calibri"/>
                <a:ea typeface="Calibri"/>
                <a:cs typeface="Calibri"/>
                <a:sym typeface="Calibri"/>
              </a:defRPr>
            </a:lvl2pPr>
            <a:lvl3pPr marL="0" marR="0" lvl="2" indent="0" algn="r" rtl="0">
              <a:spcBef>
                <a:spcPts val="0"/>
              </a:spcBef>
              <a:buNone/>
              <a:defRPr sz="1200" b="0" i="0" u="none" strike="noStrike" cap="none">
                <a:solidFill>
                  <a:srgbClr val="898989"/>
                </a:solidFill>
                <a:latin typeface="Calibri"/>
                <a:ea typeface="Calibri"/>
                <a:cs typeface="Calibri"/>
                <a:sym typeface="Calibri"/>
              </a:defRPr>
            </a:lvl3pPr>
            <a:lvl4pPr marL="0" marR="0" lvl="3" indent="0" algn="r" rtl="0">
              <a:spcBef>
                <a:spcPts val="0"/>
              </a:spcBef>
              <a:buNone/>
              <a:defRPr sz="1200" b="0" i="0" u="none" strike="noStrike" cap="none">
                <a:solidFill>
                  <a:srgbClr val="898989"/>
                </a:solidFill>
                <a:latin typeface="Calibri"/>
                <a:ea typeface="Calibri"/>
                <a:cs typeface="Calibri"/>
                <a:sym typeface="Calibri"/>
              </a:defRPr>
            </a:lvl4pPr>
            <a:lvl5pPr marL="0" marR="0" lvl="4" indent="0" algn="r" rtl="0">
              <a:spcBef>
                <a:spcPts val="0"/>
              </a:spcBef>
              <a:buNone/>
              <a:defRPr sz="1200" b="0" i="0" u="none" strike="noStrike" cap="none">
                <a:solidFill>
                  <a:srgbClr val="898989"/>
                </a:solidFill>
                <a:latin typeface="Calibri"/>
                <a:ea typeface="Calibri"/>
                <a:cs typeface="Calibri"/>
                <a:sym typeface="Calibri"/>
              </a:defRPr>
            </a:lvl5pPr>
            <a:lvl6pPr marL="0" marR="0" lvl="5" indent="0" algn="r" rtl="0">
              <a:spcBef>
                <a:spcPts val="0"/>
              </a:spcBef>
              <a:buNone/>
              <a:defRPr sz="1200" b="0" i="0" u="none" strike="noStrike" cap="none">
                <a:solidFill>
                  <a:srgbClr val="898989"/>
                </a:solidFill>
                <a:latin typeface="Calibri"/>
                <a:ea typeface="Calibri"/>
                <a:cs typeface="Calibri"/>
                <a:sym typeface="Calibri"/>
              </a:defRPr>
            </a:lvl6pPr>
            <a:lvl7pPr marL="0" marR="0" lvl="6" indent="0" algn="r" rtl="0">
              <a:spcBef>
                <a:spcPts val="0"/>
              </a:spcBef>
              <a:buNone/>
              <a:defRPr sz="1200" b="0" i="0" u="none" strike="noStrike" cap="none">
                <a:solidFill>
                  <a:srgbClr val="898989"/>
                </a:solidFill>
                <a:latin typeface="Calibri"/>
                <a:ea typeface="Calibri"/>
                <a:cs typeface="Calibri"/>
                <a:sym typeface="Calibri"/>
              </a:defRPr>
            </a:lvl7pPr>
            <a:lvl8pPr marL="0" marR="0" lvl="7" indent="0" algn="r" rtl="0">
              <a:spcBef>
                <a:spcPts val="0"/>
              </a:spcBef>
              <a:buNone/>
              <a:defRPr sz="1200" b="0" i="0" u="none" strike="noStrike" cap="none">
                <a:solidFill>
                  <a:srgbClr val="898989"/>
                </a:solidFill>
                <a:latin typeface="Calibri"/>
                <a:ea typeface="Calibri"/>
                <a:cs typeface="Calibri"/>
                <a:sym typeface="Calibri"/>
              </a:defRPr>
            </a:lvl8pPr>
            <a:lvl9pPr marL="0" marR="0" lvl="8" indent="0" algn="r" rtl="0">
              <a:spcBef>
                <a:spcPts val="0"/>
              </a:spcBef>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40"/>
        <p:cNvGrpSpPr/>
        <p:nvPr/>
      </p:nvGrpSpPr>
      <p:grpSpPr>
        <a:xfrm>
          <a:off x="0" y="0"/>
          <a:ext cx="0" cy="0"/>
          <a:chOff x="0" y="0"/>
          <a:chExt cx="0" cy="0"/>
        </a:xfrm>
      </p:grpSpPr>
      <p:sp>
        <p:nvSpPr>
          <p:cNvPr id="241" name="Google Shape;241;p31"/>
          <p:cNvSpPr txBox="1">
            <a:spLocks noGrp="1"/>
          </p:cNvSpPr>
          <p:nvPr>
            <p:ph type="title"/>
          </p:nvPr>
        </p:nvSpPr>
        <p:spPr>
          <a:xfrm>
            <a:off x="457200" y="205979"/>
            <a:ext cx="8229600" cy="857400"/>
          </a:xfrm>
          <a:prstGeom prst="rect">
            <a:avLst/>
          </a:prstGeom>
          <a:noFill/>
          <a:ln>
            <a:noFill/>
          </a:ln>
        </p:spPr>
        <p:txBody>
          <a:bodyPr spcFirstLastPara="1" wrap="square" lIns="91425" tIns="91425" rIns="91425" bIns="91425" anchor="ctr" anchorCtr="0"/>
          <a:lstStyle>
            <a:lvl1pPr lvl="0" rtl="0">
              <a:spcBef>
                <a:spcPts val="0"/>
              </a:spcBef>
              <a:spcAft>
                <a:spcPts val="0"/>
              </a:spcAft>
              <a:buSzPts val="1400"/>
              <a:buChar char="●"/>
              <a:defRPr/>
            </a:lvl1pPr>
            <a:lvl2pPr lvl="1" rtl="0">
              <a:spcBef>
                <a:spcPts val="0"/>
              </a:spcBef>
              <a:spcAft>
                <a:spcPts val="0"/>
              </a:spcAft>
              <a:buSzPts val="1400"/>
              <a:buChar char="○"/>
              <a:defRPr sz="4400">
                <a:solidFill>
                  <a:srgbClr val="FFCF01"/>
                </a:solidFill>
                <a:latin typeface="Arial"/>
                <a:ea typeface="Arial"/>
                <a:cs typeface="Arial"/>
                <a:sym typeface="Arial"/>
              </a:defRPr>
            </a:lvl2pPr>
            <a:lvl3pPr lvl="2" rtl="0">
              <a:spcBef>
                <a:spcPts val="0"/>
              </a:spcBef>
              <a:spcAft>
                <a:spcPts val="0"/>
              </a:spcAft>
              <a:buSzPts val="1400"/>
              <a:buChar char="■"/>
              <a:defRPr sz="4400">
                <a:solidFill>
                  <a:srgbClr val="FFCF01"/>
                </a:solidFill>
                <a:latin typeface="Arial"/>
                <a:ea typeface="Arial"/>
                <a:cs typeface="Arial"/>
                <a:sym typeface="Arial"/>
              </a:defRPr>
            </a:lvl3pPr>
            <a:lvl4pPr lvl="3" rtl="0">
              <a:spcBef>
                <a:spcPts val="0"/>
              </a:spcBef>
              <a:spcAft>
                <a:spcPts val="0"/>
              </a:spcAft>
              <a:buSzPts val="1400"/>
              <a:buChar char="●"/>
              <a:defRPr sz="4400">
                <a:solidFill>
                  <a:srgbClr val="FFCF01"/>
                </a:solidFill>
                <a:latin typeface="Arial"/>
                <a:ea typeface="Arial"/>
                <a:cs typeface="Arial"/>
                <a:sym typeface="Arial"/>
              </a:defRPr>
            </a:lvl4pPr>
            <a:lvl5pPr lvl="4" rtl="0">
              <a:spcBef>
                <a:spcPts val="0"/>
              </a:spcBef>
              <a:spcAft>
                <a:spcPts val="0"/>
              </a:spcAft>
              <a:buSzPts val="1400"/>
              <a:buChar char="○"/>
              <a:defRPr sz="4400">
                <a:solidFill>
                  <a:srgbClr val="FFCF01"/>
                </a:solidFill>
                <a:latin typeface="Arial"/>
                <a:ea typeface="Arial"/>
                <a:cs typeface="Arial"/>
                <a:sym typeface="Arial"/>
              </a:defRPr>
            </a:lvl5pPr>
            <a:lvl6pPr lvl="5" rtl="0">
              <a:spcBef>
                <a:spcPts val="0"/>
              </a:spcBef>
              <a:spcAft>
                <a:spcPts val="0"/>
              </a:spcAft>
              <a:buSzPts val="1400"/>
              <a:buChar char="■"/>
              <a:defRPr sz="4400">
                <a:solidFill>
                  <a:schemeClr val="dk1"/>
                </a:solidFill>
                <a:latin typeface="Calibri"/>
                <a:ea typeface="Calibri"/>
                <a:cs typeface="Calibri"/>
                <a:sym typeface="Calibri"/>
              </a:defRPr>
            </a:lvl6pPr>
            <a:lvl7pPr lvl="6" rtl="0">
              <a:spcBef>
                <a:spcPts val="0"/>
              </a:spcBef>
              <a:spcAft>
                <a:spcPts val="0"/>
              </a:spcAft>
              <a:buSzPts val="1400"/>
              <a:buChar char="●"/>
              <a:defRPr sz="4400">
                <a:solidFill>
                  <a:schemeClr val="dk1"/>
                </a:solidFill>
                <a:latin typeface="Calibri"/>
                <a:ea typeface="Calibri"/>
                <a:cs typeface="Calibri"/>
                <a:sym typeface="Calibri"/>
              </a:defRPr>
            </a:lvl7pPr>
            <a:lvl8pPr lvl="7" rtl="0">
              <a:spcBef>
                <a:spcPts val="0"/>
              </a:spcBef>
              <a:spcAft>
                <a:spcPts val="0"/>
              </a:spcAft>
              <a:buSzPts val="1400"/>
              <a:buChar char="○"/>
              <a:defRPr sz="4400">
                <a:solidFill>
                  <a:schemeClr val="dk1"/>
                </a:solidFill>
                <a:latin typeface="Calibri"/>
                <a:ea typeface="Calibri"/>
                <a:cs typeface="Calibri"/>
                <a:sym typeface="Calibri"/>
              </a:defRPr>
            </a:lvl8pPr>
            <a:lvl9pPr lvl="8" rtl="0">
              <a:spcBef>
                <a:spcPts val="0"/>
              </a:spcBef>
              <a:spcAft>
                <a:spcPts val="0"/>
              </a:spcAft>
              <a:buSzPts val="1400"/>
              <a:buChar char="■"/>
              <a:defRPr sz="4400">
                <a:solidFill>
                  <a:schemeClr val="dk1"/>
                </a:solidFill>
                <a:latin typeface="Calibri"/>
                <a:ea typeface="Calibri"/>
                <a:cs typeface="Calibri"/>
                <a:sym typeface="Calibri"/>
              </a:defRPr>
            </a:lvl9pPr>
          </a:lstStyle>
          <a:p>
            <a:endParaRPr/>
          </a:p>
        </p:txBody>
      </p:sp>
      <p:sp>
        <p:nvSpPr>
          <p:cNvPr id="242" name="Google Shape;242;p31"/>
          <p:cNvSpPr txBox="1">
            <a:spLocks noGrp="1"/>
          </p:cNvSpPr>
          <p:nvPr>
            <p:ph type="body" idx="1"/>
          </p:nvPr>
        </p:nvSpPr>
        <p:spPr>
          <a:xfrm>
            <a:off x="457200" y="1151335"/>
            <a:ext cx="4040100" cy="479700"/>
          </a:xfrm>
          <a:prstGeom prst="rect">
            <a:avLst/>
          </a:prstGeom>
          <a:noFill/>
          <a:ln>
            <a:noFill/>
          </a:ln>
        </p:spPr>
        <p:txBody>
          <a:bodyPr spcFirstLastPara="1" wrap="square" lIns="91425" tIns="91425" rIns="91425" bIns="91425" anchor="b" anchorCtr="0"/>
          <a:lstStyle>
            <a:lvl1pPr marL="457200" lvl="0" indent="-228600" rtl="0">
              <a:spcBef>
                <a:spcPts val="640"/>
              </a:spcBef>
              <a:spcAft>
                <a:spcPts val="0"/>
              </a:spcAft>
              <a:buSzPts val="1400"/>
              <a:buFont typeface="Arial"/>
              <a:buNone/>
              <a:defRPr sz="2400" b="1"/>
            </a:lvl1pPr>
            <a:lvl2pPr marL="914400" lvl="1" indent="-228600" rtl="0">
              <a:spcBef>
                <a:spcPts val="560"/>
              </a:spcBef>
              <a:spcAft>
                <a:spcPts val="0"/>
              </a:spcAft>
              <a:buSzPts val="1400"/>
              <a:buFont typeface="Arial"/>
              <a:buNone/>
              <a:defRPr sz="2000" b="1"/>
            </a:lvl2pPr>
            <a:lvl3pPr marL="1371600" lvl="2" indent="-228600" rtl="0">
              <a:spcBef>
                <a:spcPts val="480"/>
              </a:spcBef>
              <a:spcAft>
                <a:spcPts val="0"/>
              </a:spcAft>
              <a:buSzPts val="1400"/>
              <a:buFont typeface="Arial"/>
              <a:buNone/>
              <a:defRPr sz="1800" b="1"/>
            </a:lvl3pPr>
            <a:lvl4pPr marL="1828800" lvl="3" indent="-228600" rtl="0">
              <a:spcBef>
                <a:spcPts val="400"/>
              </a:spcBef>
              <a:spcAft>
                <a:spcPts val="0"/>
              </a:spcAft>
              <a:buSzPts val="1400"/>
              <a:buFont typeface="Arial"/>
              <a:buNone/>
              <a:defRPr sz="1600" b="1"/>
            </a:lvl4pPr>
            <a:lvl5pPr marL="2286000" lvl="4" indent="-228600" rtl="0">
              <a:spcBef>
                <a:spcPts val="400"/>
              </a:spcBef>
              <a:spcAft>
                <a:spcPts val="0"/>
              </a:spcAft>
              <a:buSzPts val="1400"/>
              <a:buFont typeface="Arial"/>
              <a:buNone/>
              <a:defRPr sz="1600" b="1"/>
            </a:lvl5pPr>
            <a:lvl6pPr marL="2743200" lvl="5" indent="-228600" rtl="0">
              <a:spcBef>
                <a:spcPts val="400"/>
              </a:spcBef>
              <a:spcAft>
                <a:spcPts val="0"/>
              </a:spcAft>
              <a:buSzPts val="1400"/>
              <a:buFont typeface="Arial"/>
              <a:buNone/>
              <a:defRPr sz="1600" b="1"/>
            </a:lvl6pPr>
            <a:lvl7pPr marL="3200400" lvl="6" indent="-228600" rtl="0">
              <a:spcBef>
                <a:spcPts val="400"/>
              </a:spcBef>
              <a:spcAft>
                <a:spcPts val="0"/>
              </a:spcAft>
              <a:buSzPts val="1400"/>
              <a:buFont typeface="Arial"/>
              <a:buNone/>
              <a:defRPr sz="1600" b="1"/>
            </a:lvl7pPr>
            <a:lvl8pPr marL="3657600" lvl="7" indent="-228600" rtl="0">
              <a:spcBef>
                <a:spcPts val="400"/>
              </a:spcBef>
              <a:spcAft>
                <a:spcPts val="0"/>
              </a:spcAft>
              <a:buSzPts val="1400"/>
              <a:buFont typeface="Arial"/>
              <a:buNone/>
              <a:defRPr sz="1600" b="1"/>
            </a:lvl8pPr>
            <a:lvl9pPr marL="4114800" lvl="8" indent="-228600" rtl="0">
              <a:spcBef>
                <a:spcPts val="400"/>
              </a:spcBef>
              <a:spcAft>
                <a:spcPts val="0"/>
              </a:spcAft>
              <a:buSzPts val="1400"/>
              <a:buFont typeface="Arial"/>
              <a:buNone/>
              <a:defRPr sz="1600" b="1"/>
            </a:lvl9pPr>
          </a:lstStyle>
          <a:p>
            <a:endParaRPr/>
          </a:p>
        </p:txBody>
      </p:sp>
      <p:sp>
        <p:nvSpPr>
          <p:cNvPr id="243" name="Google Shape;243;p31"/>
          <p:cNvSpPr txBox="1">
            <a:spLocks noGrp="1"/>
          </p:cNvSpPr>
          <p:nvPr>
            <p:ph type="body" idx="2"/>
          </p:nvPr>
        </p:nvSpPr>
        <p:spPr>
          <a:xfrm>
            <a:off x="457200" y="1631156"/>
            <a:ext cx="4040100" cy="2963400"/>
          </a:xfrm>
          <a:prstGeom prst="rect">
            <a:avLst/>
          </a:prstGeom>
          <a:noFill/>
          <a:ln>
            <a:noFill/>
          </a:ln>
        </p:spPr>
        <p:txBody>
          <a:bodyPr spcFirstLastPara="1" wrap="square" lIns="91425" tIns="91425" rIns="91425" bIns="91425" anchor="t" anchorCtr="0"/>
          <a:lstStyle>
            <a:lvl1pPr marL="457200" lvl="0" indent="-317500" rtl="0">
              <a:spcBef>
                <a:spcPts val="640"/>
              </a:spcBef>
              <a:spcAft>
                <a:spcPts val="0"/>
              </a:spcAft>
              <a:buSzPts val="1400"/>
              <a:buChar char="•"/>
              <a:defRPr sz="2400"/>
            </a:lvl1pPr>
            <a:lvl2pPr marL="914400" lvl="1" indent="-317500" rtl="0">
              <a:spcBef>
                <a:spcPts val="560"/>
              </a:spcBef>
              <a:spcAft>
                <a:spcPts val="0"/>
              </a:spcAft>
              <a:buSzPts val="1400"/>
              <a:buChar char="–"/>
              <a:defRPr sz="2000"/>
            </a:lvl2pPr>
            <a:lvl3pPr marL="1371600" lvl="2" indent="-317500" rtl="0">
              <a:spcBef>
                <a:spcPts val="480"/>
              </a:spcBef>
              <a:spcAft>
                <a:spcPts val="0"/>
              </a:spcAft>
              <a:buSzPts val="1400"/>
              <a:buChar char="•"/>
              <a:defRPr sz="1800"/>
            </a:lvl3pPr>
            <a:lvl4pPr marL="1828800" lvl="3" indent="-317500" rtl="0">
              <a:spcBef>
                <a:spcPts val="400"/>
              </a:spcBef>
              <a:spcAft>
                <a:spcPts val="0"/>
              </a:spcAft>
              <a:buSzPts val="1400"/>
              <a:buChar char="–"/>
              <a:defRPr sz="1600"/>
            </a:lvl4pPr>
            <a:lvl5pPr marL="2286000" lvl="4" indent="-317500" rtl="0">
              <a:spcBef>
                <a:spcPts val="400"/>
              </a:spcBef>
              <a:spcAft>
                <a:spcPts val="0"/>
              </a:spcAft>
              <a:buSzPts val="1400"/>
              <a:buChar char="»"/>
              <a:defRPr sz="1600"/>
            </a:lvl5pPr>
            <a:lvl6pPr marL="2743200" lvl="5" indent="-317500" rtl="0">
              <a:spcBef>
                <a:spcPts val="400"/>
              </a:spcBef>
              <a:spcAft>
                <a:spcPts val="0"/>
              </a:spcAft>
              <a:buSzPts val="1400"/>
              <a:buChar char="•"/>
              <a:defRPr sz="1600"/>
            </a:lvl6pPr>
            <a:lvl7pPr marL="3200400" lvl="6" indent="-317500" rtl="0">
              <a:spcBef>
                <a:spcPts val="400"/>
              </a:spcBef>
              <a:spcAft>
                <a:spcPts val="0"/>
              </a:spcAft>
              <a:buSzPts val="1400"/>
              <a:buChar char="•"/>
              <a:defRPr sz="1600"/>
            </a:lvl7pPr>
            <a:lvl8pPr marL="3657600" lvl="7" indent="-317500" rtl="0">
              <a:spcBef>
                <a:spcPts val="400"/>
              </a:spcBef>
              <a:spcAft>
                <a:spcPts val="0"/>
              </a:spcAft>
              <a:buSzPts val="1400"/>
              <a:buChar char="•"/>
              <a:defRPr sz="1600"/>
            </a:lvl8pPr>
            <a:lvl9pPr marL="4114800" lvl="8" indent="-317500" rtl="0">
              <a:spcBef>
                <a:spcPts val="400"/>
              </a:spcBef>
              <a:spcAft>
                <a:spcPts val="0"/>
              </a:spcAft>
              <a:buSzPts val="1400"/>
              <a:buChar char="•"/>
              <a:defRPr sz="1600"/>
            </a:lvl9pPr>
          </a:lstStyle>
          <a:p>
            <a:endParaRPr/>
          </a:p>
        </p:txBody>
      </p:sp>
      <p:sp>
        <p:nvSpPr>
          <p:cNvPr id="244" name="Google Shape;244;p31"/>
          <p:cNvSpPr txBox="1">
            <a:spLocks noGrp="1"/>
          </p:cNvSpPr>
          <p:nvPr>
            <p:ph type="body" idx="3"/>
          </p:nvPr>
        </p:nvSpPr>
        <p:spPr>
          <a:xfrm>
            <a:off x="4645026" y="1151335"/>
            <a:ext cx="4041900" cy="479700"/>
          </a:xfrm>
          <a:prstGeom prst="rect">
            <a:avLst/>
          </a:prstGeom>
          <a:noFill/>
          <a:ln>
            <a:noFill/>
          </a:ln>
        </p:spPr>
        <p:txBody>
          <a:bodyPr spcFirstLastPara="1" wrap="square" lIns="91425" tIns="91425" rIns="91425" bIns="91425" anchor="b" anchorCtr="0"/>
          <a:lstStyle>
            <a:lvl1pPr marL="457200" lvl="0" indent="-228600" rtl="0">
              <a:spcBef>
                <a:spcPts val="640"/>
              </a:spcBef>
              <a:spcAft>
                <a:spcPts val="0"/>
              </a:spcAft>
              <a:buSzPts val="1400"/>
              <a:buFont typeface="Arial"/>
              <a:buNone/>
              <a:defRPr sz="2400" b="1"/>
            </a:lvl1pPr>
            <a:lvl2pPr marL="914400" lvl="1" indent="-228600" rtl="0">
              <a:spcBef>
                <a:spcPts val="560"/>
              </a:spcBef>
              <a:spcAft>
                <a:spcPts val="0"/>
              </a:spcAft>
              <a:buSzPts val="1400"/>
              <a:buFont typeface="Arial"/>
              <a:buNone/>
              <a:defRPr sz="2000" b="1"/>
            </a:lvl2pPr>
            <a:lvl3pPr marL="1371600" lvl="2" indent="-228600" rtl="0">
              <a:spcBef>
                <a:spcPts val="480"/>
              </a:spcBef>
              <a:spcAft>
                <a:spcPts val="0"/>
              </a:spcAft>
              <a:buSzPts val="1400"/>
              <a:buFont typeface="Arial"/>
              <a:buNone/>
              <a:defRPr sz="1800" b="1"/>
            </a:lvl3pPr>
            <a:lvl4pPr marL="1828800" lvl="3" indent="-228600" rtl="0">
              <a:spcBef>
                <a:spcPts val="400"/>
              </a:spcBef>
              <a:spcAft>
                <a:spcPts val="0"/>
              </a:spcAft>
              <a:buSzPts val="1400"/>
              <a:buFont typeface="Arial"/>
              <a:buNone/>
              <a:defRPr sz="1600" b="1"/>
            </a:lvl4pPr>
            <a:lvl5pPr marL="2286000" lvl="4" indent="-228600" rtl="0">
              <a:spcBef>
                <a:spcPts val="400"/>
              </a:spcBef>
              <a:spcAft>
                <a:spcPts val="0"/>
              </a:spcAft>
              <a:buSzPts val="1400"/>
              <a:buFont typeface="Arial"/>
              <a:buNone/>
              <a:defRPr sz="1600" b="1"/>
            </a:lvl5pPr>
            <a:lvl6pPr marL="2743200" lvl="5" indent="-228600" rtl="0">
              <a:spcBef>
                <a:spcPts val="400"/>
              </a:spcBef>
              <a:spcAft>
                <a:spcPts val="0"/>
              </a:spcAft>
              <a:buSzPts val="1400"/>
              <a:buFont typeface="Arial"/>
              <a:buNone/>
              <a:defRPr sz="1600" b="1"/>
            </a:lvl6pPr>
            <a:lvl7pPr marL="3200400" lvl="6" indent="-228600" rtl="0">
              <a:spcBef>
                <a:spcPts val="400"/>
              </a:spcBef>
              <a:spcAft>
                <a:spcPts val="0"/>
              </a:spcAft>
              <a:buSzPts val="1400"/>
              <a:buFont typeface="Arial"/>
              <a:buNone/>
              <a:defRPr sz="1600" b="1"/>
            </a:lvl7pPr>
            <a:lvl8pPr marL="3657600" lvl="7" indent="-228600" rtl="0">
              <a:spcBef>
                <a:spcPts val="400"/>
              </a:spcBef>
              <a:spcAft>
                <a:spcPts val="0"/>
              </a:spcAft>
              <a:buSzPts val="1400"/>
              <a:buFont typeface="Arial"/>
              <a:buNone/>
              <a:defRPr sz="1600" b="1"/>
            </a:lvl8pPr>
            <a:lvl9pPr marL="4114800" lvl="8" indent="-228600" rtl="0">
              <a:spcBef>
                <a:spcPts val="400"/>
              </a:spcBef>
              <a:spcAft>
                <a:spcPts val="0"/>
              </a:spcAft>
              <a:buSzPts val="1400"/>
              <a:buFont typeface="Arial"/>
              <a:buNone/>
              <a:defRPr sz="1600" b="1"/>
            </a:lvl9pPr>
          </a:lstStyle>
          <a:p>
            <a:endParaRPr/>
          </a:p>
        </p:txBody>
      </p:sp>
      <p:sp>
        <p:nvSpPr>
          <p:cNvPr id="245" name="Google Shape;245;p31"/>
          <p:cNvSpPr txBox="1">
            <a:spLocks noGrp="1"/>
          </p:cNvSpPr>
          <p:nvPr>
            <p:ph type="body" idx="4"/>
          </p:nvPr>
        </p:nvSpPr>
        <p:spPr>
          <a:xfrm>
            <a:off x="4645026" y="1631156"/>
            <a:ext cx="4041900" cy="2963400"/>
          </a:xfrm>
          <a:prstGeom prst="rect">
            <a:avLst/>
          </a:prstGeom>
          <a:noFill/>
          <a:ln>
            <a:noFill/>
          </a:ln>
        </p:spPr>
        <p:txBody>
          <a:bodyPr spcFirstLastPara="1" wrap="square" lIns="91425" tIns="91425" rIns="91425" bIns="91425" anchor="t" anchorCtr="0"/>
          <a:lstStyle>
            <a:lvl1pPr marL="457200" lvl="0" indent="-317500" rtl="0">
              <a:spcBef>
                <a:spcPts val="640"/>
              </a:spcBef>
              <a:spcAft>
                <a:spcPts val="0"/>
              </a:spcAft>
              <a:buSzPts val="1400"/>
              <a:buChar char="•"/>
              <a:defRPr sz="2400"/>
            </a:lvl1pPr>
            <a:lvl2pPr marL="914400" lvl="1" indent="-317500" rtl="0">
              <a:spcBef>
                <a:spcPts val="560"/>
              </a:spcBef>
              <a:spcAft>
                <a:spcPts val="0"/>
              </a:spcAft>
              <a:buSzPts val="1400"/>
              <a:buChar char="–"/>
              <a:defRPr sz="2000"/>
            </a:lvl2pPr>
            <a:lvl3pPr marL="1371600" lvl="2" indent="-317500" rtl="0">
              <a:spcBef>
                <a:spcPts val="480"/>
              </a:spcBef>
              <a:spcAft>
                <a:spcPts val="0"/>
              </a:spcAft>
              <a:buSzPts val="1400"/>
              <a:buChar char="•"/>
              <a:defRPr sz="1800"/>
            </a:lvl3pPr>
            <a:lvl4pPr marL="1828800" lvl="3" indent="-317500" rtl="0">
              <a:spcBef>
                <a:spcPts val="400"/>
              </a:spcBef>
              <a:spcAft>
                <a:spcPts val="0"/>
              </a:spcAft>
              <a:buSzPts val="1400"/>
              <a:buChar char="–"/>
              <a:defRPr sz="1600"/>
            </a:lvl4pPr>
            <a:lvl5pPr marL="2286000" lvl="4" indent="-317500" rtl="0">
              <a:spcBef>
                <a:spcPts val="400"/>
              </a:spcBef>
              <a:spcAft>
                <a:spcPts val="0"/>
              </a:spcAft>
              <a:buSzPts val="1400"/>
              <a:buChar char="»"/>
              <a:defRPr sz="1600"/>
            </a:lvl5pPr>
            <a:lvl6pPr marL="2743200" lvl="5" indent="-317500" rtl="0">
              <a:spcBef>
                <a:spcPts val="400"/>
              </a:spcBef>
              <a:spcAft>
                <a:spcPts val="0"/>
              </a:spcAft>
              <a:buSzPts val="1400"/>
              <a:buChar char="•"/>
              <a:defRPr sz="1600"/>
            </a:lvl6pPr>
            <a:lvl7pPr marL="3200400" lvl="6" indent="-317500" rtl="0">
              <a:spcBef>
                <a:spcPts val="400"/>
              </a:spcBef>
              <a:spcAft>
                <a:spcPts val="0"/>
              </a:spcAft>
              <a:buSzPts val="1400"/>
              <a:buChar char="•"/>
              <a:defRPr sz="1600"/>
            </a:lvl7pPr>
            <a:lvl8pPr marL="3657600" lvl="7" indent="-317500" rtl="0">
              <a:spcBef>
                <a:spcPts val="400"/>
              </a:spcBef>
              <a:spcAft>
                <a:spcPts val="0"/>
              </a:spcAft>
              <a:buSzPts val="1400"/>
              <a:buChar char="•"/>
              <a:defRPr sz="1600"/>
            </a:lvl8pPr>
            <a:lvl9pPr marL="4114800" lvl="8" indent="-317500" rtl="0">
              <a:spcBef>
                <a:spcPts val="400"/>
              </a:spcBef>
              <a:spcAft>
                <a:spcPts val="0"/>
              </a:spcAft>
              <a:buSzPts val="1400"/>
              <a:buChar char="•"/>
              <a:defRPr sz="1600"/>
            </a:lvl9pPr>
          </a:lstStyle>
          <a:p>
            <a:endParaRPr/>
          </a:p>
        </p:txBody>
      </p:sp>
      <p:sp>
        <p:nvSpPr>
          <p:cNvPr id="246" name="Google Shape;246;p31"/>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88900" algn="l" rtl="0">
              <a:spcBef>
                <a:spcPts val="0"/>
              </a:spcBef>
              <a:spcAft>
                <a:spcPts val="0"/>
              </a:spcAft>
              <a:buSzPts val="1400"/>
              <a:buChar char="●"/>
              <a:defRPr sz="1200" b="0" i="0" u="none" strike="noStrike" cap="none">
                <a:solidFill>
                  <a:srgbClr val="898989"/>
                </a:solidFill>
                <a:latin typeface="Calibri"/>
                <a:ea typeface="Calibri"/>
                <a:cs typeface="Calibri"/>
                <a:sym typeface="Calibri"/>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47" name="Google Shape;247;p31"/>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88900" algn="ctr" rtl="0">
              <a:spcBef>
                <a:spcPts val="0"/>
              </a:spcBef>
              <a:spcAft>
                <a:spcPts val="0"/>
              </a:spcAft>
              <a:buSzPts val="1400"/>
              <a:buChar char="●"/>
              <a:defRPr sz="1200" b="0" i="0" u="none" strike="noStrike" cap="none">
                <a:solidFill>
                  <a:srgbClr val="888888"/>
                </a:solidFill>
                <a:latin typeface="Arial"/>
                <a:ea typeface="Arial"/>
                <a:cs typeface="Arial"/>
                <a:sym typeface="Arial"/>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48" name="Google Shape;248;p31"/>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98989"/>
                </a:solidFill>
                <a:latin typeface="Calibri"/>
                <a:ea typeface="Calibri"/>
                <a:cs typeface="Calibri"/>
                <a:sym typeface="Calibri"/>
              </a:defRPr>
            </a:lvl1pPr>
            <a:lvl2pPr marL="0" marR="0" lvl="1" indent="0" algn="r" rtl="0">
              <a:spcBef>
                <a:spcPts val="0"/>
              </a:spcBef>
              <a:buNone/>
              <a:defRPr sz="1200" b="0" i="0" u="none" strike="noStrike" cap="none">
                <a:solidFill>
                  <a:srgbClr val="898989"/>
                </a:solidFill>
                <a:latin typeface="Calibri"/>
                <a:ea typeface="Calibri"/>
                <a:cs typeface="Calibri"/>
                <a:sym typeface="Calibri"/>
              </a:defRPr>
            </a:lvl2pPr>
            <a:lvl3pPr marL="0" marR="0" lvl="2" indent="0" algn="r" rtl="0">
              <a:spcBef>
                <a:spcPts val="0"/>
              </a:spcBef>
              <a:buNone/>
              <a:defRPr sz="1200" b="0" i="0" u="none" strike="noStrike" cap="none">
                <a:solidFill>
                  <a:srgbClr val="898989"/>
                </a:solidFill>
                <a:latin typeface="Calibri"/>
                <a:ea typeface="Calibri"/>
                <a:cs typeface="Calibri"/>
                <a:sym typeface="Calibri"/>
              </a:defRPr>
            </a:lvl3pPr>
            <a:lvl4pPr marL="0" marR="0" lvl="3" indent="0" algn="r" rtl="0">
              <a:spcBef>
                <a:spcPts val="0"/>
              </a:spcBef>
              <a:buNone/>
              <a:defRPr sz="1200" b="0" i="0" u="none" strike="noStrike" cap="none">
                <a:solidFill>
                  <a:srgbClr val="898989"/>
                </a:solidFill>
                <a:latin typeface="Calibri"/>
                <a:ea typeface="Calibri"/>
                <a:cs typeface="Calibri"/>
                <a:sym typeface="Calibri"/>
              </a:defRPr>
            </a:lvl4pPr>
            <a:lvl5pPr marL="0" marR="0" lvl="4" indent="0" algn="r" rtl="0">
              <a:spcBef>
                <a:spcPts val="0"/>
              </a:spcBef>
              <a:buNone/>
              <a:defRPr sz="1200" b="0" i="0" u="none" strike="noStrike" cap="none">
                <a:solidFill>
                  <a:srgbClr val="898989"/>
                </a:solidFill>
                <a:latin typeface="Calibri"/>
                <a:ea typeface="Calibri"/>
                <a:cs typeface="Calibri"/>
                <a:sym typeface="Calibri"/>
              </a:defRPr>
            </a:lvl5pPr>
            <a:lvl6pPr marL="0" marR="0" lvl="5" indent="0" algn="r" rtl="0">
              <a:spcBef>
                <a:spcPts val="0"/>
              </a:spcBef>
              <a:buNone/>
              <a:defRPr sz="1200" b="0" i="0" u="none" strike="noStrike" cap="none">
                <a:solidFill>
                  <a:srgbClr val="898989"/>
                </a:solidFill>
                <a:latin typeface="Calibri"/>
                <a:ea typeface="Calibri"/>
                <a:cs typeface="Calibri"/>
                <a:sym typeface="Calibri"/>
              </a:defRPr>
            </a:lvl6pPr>
            <a:lvl7pPr marL="0" marR="0" lvl="6" indent="0" algn="r" rtl="0">
              <a:spcBef>
                <a:spcPts val="0"/>
              </a:spcBef>
              <a:buNone/>
              <a:defRPr sz="1200" b="0" i="0" u="none" strike="noStrike" cap="none">
                <a:solidFill>
                  <a:srgbClr val="898989"/>
                </a:solidFill>
                <a:latin typeface="Calibri"/>
                <a:ea typeface="Calibri"/>
                <a:cs typeface="Calibri"/>
                <a:sym typeface="Calibri"/>
              </a:defRPr>
            </a:lvl7pPr>
            <a:lvl8pPr marL="0" marR="0" lvl="7" indent="0" algn="r" rtl="0">
              <a:spcBef>
                <a:spcPts val="0"/>
              </a:spcBef>
              <a:buNone/>
              <a:defRPr sz="1200" b="0" i="0" u="none" strike="noStrike" cap="none">
                <a:solidFill>
                  <a:srgbClr val="898989"/>
                </a:solidFill>
                <a:latin typeface="Calibri"/>
                <a:ea typeface="Calibri"/>
                <a:cs typeface="Calibri"/>
                <a:sym typeface="Calibri"/>
              </a:defRPr>
            </a:lvl8pPr>
            <a:lvl9pPr marL="0" marR="0" lvl="8" indent="0" algn="r" rtl="0">
              <a:spcBef>
                <a:spcPts val="0"/>
              </a:spcBef>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9"/>
        <p:cNvGrpSpPr/>
        <p:nvPr/>
      </p:nvGrpSpPr>
      <p:grpSpPr>
        <a:xfrm>
          <a:off x="0" y="0"/>
          <a:ext cx="0" cy="0"/>
          <a:chOff x="0" y="0"/>
          <a:chExt cx="0" cy="0"/>
        </a:xfrm>
      </p:grpSpPr>
      <p:sp>
        <p:nvSpPr>
          <p:cNvPr id="250" name="Google Shape;250;p32"/>
          <p:cNvSpPr txBox="1">
            <a:spLocks noGrp="1"/>
          </p:cNvSpPr>
          <p:nvPr>
            <p:ph type="title"/>
          </p:nvPr>
        </p:nvSpPr>
        <p:spPr>
          <a:xfrm>
            <a:off x="457200" y="205979"/>
            <a:ext cx="8229600" cy="857400"/>
          </a:xfrm>
          <a:prstGeom prst="rect">
            <a:avLst/>
          </a:prstGeom>
          <a:noFill/>
          <a:ln>
            <a:noFill/>
          </a:ln>
        </p:spPr>
        <p:txBody>
          <a:bodyPr spcFirstLastPara="1" wrap="square" lIns="91425" tIns="91425" rIns="91425" bIns="91425" anchor="ctr" anchorCtr="0"/>
          <a:lstStyle>
            <a:lvl1pPr lvl="0" algn="ctr" rtl="0">
              <a:spcBef>
                <a:spcPts val="0"/>
              </a:spcBef>
              <a:spcAft>
                <a:spcPts val="0"/>
              </a:spcAft>
              <a:buSzPts val="1400"/>
              <a:buChar char="●"/>
              <a:defRPr sz="4400">
                <a:solidFill>
                  <a:srgbClr val="FFCF01"/>
                </a:solidFill>
                <a:latin typeface="Arial"/>
                <a:ea typeface="Arial"/>
                <a:cs typeface="Arial"/>
                <a:sym typeface="Arial"/>
              </a:defRPr>
            </a:lvl1pPr>
            <a:lvl2pPr lvl="1" algn="ctr" rtl="0">
              <a:spcBef>
                <a:spcPts val="0"/>
              </a:spcBef>
              <a:spcAft>
                <a:spcPts val="0"/>
              </a:spcAft>
              <a:buSzPts val="1400"/>
              <a:buChar char="○"/>
              <a:defRPr sz="4400">
                <a:solidFill>
                  <a:srgbClr val="FFCF01"/>
                </a:solidFill>
                <a:latin typeface="Arial"/>
                <a:ea typeface="Arial"/>
                <a:cs typeface="Arial"/>
                <a:sym typeface="Arial"/>
              </a:defRPr>
            </a:lvl2pPr>
            <a:lvl3pPr lvl="2" algn="ctr" rtl="0">
              <a:spcBef>
                <a:spcPts val="0"/>
              </a:spcBef>
              <a:spcAft>
                <a:spcPts val="0"/>
              </a:spcAft>
              <a:buSzPts val="1400"/>
              <a:buChar char="■"/>
              <a:defRPr sz="4400">
                <a:solidFill>
                  <a:srgbClr val="FFCF01"/>
                </a:solidFill>
                <a:latin typeface="Arial"/>
                <a:ea typeface="Arial"/>
                <a:cs typeface="Arial"/>
                <a:sym typeface="Arial"/>
              </a:defRPr>
            </a:lvl3pPr>
            <a:lvl4pPr lvl="3" algn="ctr" rtl="0">
              <a:spcBef>
                <a:spcPts val="0"/>
              </a:spcBef>
              <a:spcAft>
                <a:spcPts val="0"/>
              </a:spcAft>
              <a:buSzPts val="1400"/>
              <a:buChar char="●"/>
              <a:defRPr sz="4400">
                <a:solidFill>
                  <a:srgbClr val="FFCF01"/>
                </a:solidFill>
                <a:latin typeface="Arial"/>
                <a:ea typeface="Arial"/>
                <a:cs typeface="Arial"/>
                <a:sym typeface="Arial"/>
              </a:defRPr>
            </a:lvl4pPr>
            <a:lvl5pPr lvl="4" algn="ctr" rtl="0">
              <a:spcBef>
                <a:spcPts val="0"/>
              </a:spcBef>
              <a:spcAft>
                <a:spcPts val="0"/>
              </a:spcAft>
              <a:buSzPts val="1400"/>
              <a:buChar char="○"/>
              <a:defRPr sz="4400">
                <a:solidFill>
                  <a:srgbClr val="FFCF01"/>
                </a:solidFill>
                <a:latin typeface="Arial"/>
                <a:ea typeface="Arial"/>
                <a:cs typeface="Arial"/>
                <a:sym typeface="Arial"/>
              </a:defRPr>
            </a:lvl5pPr>
            <a:lvl6pPr marL="457200" lvl="5" algn="ctr" rtl="0">
              <a:spcBef>
                <a:spcPts val="0"/>
              </a:spcBef>
              <a:spcAft>
                <a:spcPts val="0"/>
              </a:spcAft>
              <a:buSzPts val="1400"/>
              <a:buChar char="■"/>
              <a:defRPr sz="4400">
                <a:solidFill>
                  <a:schemeClr val="dk1"/>
                </a:solidFill>
                <a:latin typeface="Calibri"/>
                <a:ea typeface="Calibri"/>
                <a:cs typeface="Calibri"/>
                <a:sym typeface="Calibri"/>
              </a:defRPr>
            </a:lvl6pPr>
            <a:lvl7pPr marL="914400" lvl="6" algn="ctr" rtl="0">
              <a:spcBef>
                <a:spcPts val="0"/>
              </a:spcBef>
              <a:spcAft>
                <a:spcPts val="0"/>
              </a:spcAft>
              <a:buSzPts val="1400"/>
              <a:buChar char="●"/>
              <a:defRPr sz="4400">
                <a:solidFill>
                  <a:schemeClr val="dk1"/>
                </a:solidFill>
                <a:latin typeface="Calibri"/>
                <a:ea typeface="Calibri"/>
                <a:cs typeface="Calibri"/>
                <a:sym typeface="Calibri"/>
              </a:defRPr>
            </a:lvl7pPr>
            <a:lvl8pPr marL="1371600" lvl="7" algn="ctr" rtl="0">
              <a:spcBef>
                <a:spcPts val="0"/>
              </a:spcBef>
              <a:spcAft>
                <a:spcPts val="0"/>
              </a:spcAft>
              <a:buSzPts val="1400"/>
              <a:buChar char="○"/>
              <a:defRPr sz="4400">
                <a:solidFill>
                  <a:schemeClr val="dk1"/>
                </a:solidFill>
                <a:latin typeface="Calibri"/>
                <a:ea typeface="Calibri"/>
                <a:cs typeface="Calibri"/>
                <a:sym typeface="Calibri"/>
              </a:defRPr>
            </a:lvl8pPr>
            <a:lvl9pPr marL="1828800" lvl="8" algn="ctr" rtl="0">
              <a:spcBef>
                <a:spcPts val="0"/>
              </a:spcBef>
              <a:spcAft>
                <a:spcPts val="0"/>
              </a:spcAft>
              <a:buSzPts val="1400"/>
              <a:buChar char="■"/>
              <a:defRPr sz="4400">
                <a:solidFill>
                  <a:schemeClr val="dk1"/>
                </a:solidFill>
                <a:latin typeface="Calibri"/>
                <a:ea typeface="Calibri"/>
                <a:cs typeface="Calibri"/>
                <a:sym typeface="Calibri"/>
              </a:defRPr>
            </a:lvl9pPr>
          </a:lstStyle>
          <a:p>
            <a:endParaRPr/>
          </a:p>
        </p:txBody>
      </p:sp>
      <p:sp>
        <p:nvSpPr>
          <p:cNvPr id="251" name="Google Shape;251;p32"/>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88900" algn="l" rtl="0">
              <a:spcBef>
                <a:spcPts val="0"/>
              </a:spcBef>
              <a:spcAft>
                <a:spcPts val="0"/>
              </a:spcAft>
              <a:buSzPts val="1400"/>
              <a:buChar char="●"/>
              <a:defRPr sz="1200" b="0" i="0" u="none" strike="noStrike" cap="none">
                <a:solidFill>
                  <a:srgbClr val="898989"/>
                </a:solidFill>
                <a:latin typeface="Calibri"/>
                <a:ea typeface="Calibri"/>
                <a:cs typeface="Calibri"/>
                <a:sym typeface="Calibri"/>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52" name="Google Shape;252;p32"/>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88900" algn="ctr" rtl="0">
              <a:spcBef>
                <a:spcPts val="0"/>
              </a:spcBef>
              <a:spcAft>
                <a:spcPts val="0"/>
              </a:spcAft>
              <a:buSzPts val="1400"/>
              <a:buChar char="●"/>
              <a:defRPr sz="1200" b="0" i="0" u="none" strike="noStrike" cap="none">
                <a:solidFill>
                  <a:srgbClr val="888888"/>
                </a:solidFill>
                <a:latin typeface="Arial"/>
                <a:ea typeface="Arial"/>
                <a:cs typeface="Arial"/>
                <a:sym typeface="Arial"/>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53" name="Google Shape;253;p32"/>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98989"/>
                </a:solidFill>
                <a:latin typeface="Calibri"/>
                <a:ea typeface="Calibri"/>
                <a:cs typeface="Calibri"/>
                <a:sym typeface="Calibri"/>
              </a:defRPr>
            </a:lvl1pPr>
            <a:lvl2pPr marL="0" marR="0" lvl="1" indent="0" algn="r" rtl="0">
              <a:spcBef>
                <a:spcPts val="0"/>
              </a:spcBef>
              <a:buNone/>
              <a:defRPr sz="1200" b="0" i="0" u="none" strike="noStrike" cap="none">
                <a:solidFill>
                  <a:srgbClr val="898989"/>
                </a:solidFill>
                <a:latin typeface="Calibri"/>
                <a:ea typeface="Calibri"/>
                <a:cs typeface="Calibri"/>
                <a:sym typeface="Calibri"/>
              </a:defRPr>
            </a:lvl2pPr>
            <a:lvl3pPr marL="0" marR="0" lvl="2" indent="0" algn="r" rtl="0">
              <a:spcBef>
                <a:spcPts val="0"/>
              </a:spcBef>
              <a:buNone/>
              <a:defRPr sz="1200" b="0" i="0" u="none" strike="noStrike" cap="none">
                <a:solidFill>
                  <a:srgbClr val="898989"/>
                </a:solidFill>
                <a:latin typeface="Calibri"/>
                <a:ea typeface="Calibri"/>
                <a:cs typeface="Calibri"/>
                <a:sym typeface="Calibri"/>
              </a:defRPr>
            </a:lvl3pPr>
            <a:lvl4pPr marL="0" marR="0" lvl="3" indent="0" algn="r" rtl="0">
              <a:spcBef>
                <a:spcPts val="0"/>
              </a:spcBef>
              <a:buNone/>
              <a:defRPr sz="1200" b="0" i="0" u="none" strike="noStrike" cap="none">
                <a:solidFill>
                  <a:srgbClr val="898989"/>
                </a:solidFill>
                <a:latin typeface="Calibri"/>
                <a:ea typeface="Calibri"/>
                <a:cs typeface="Calibri"/>
                <a:sym typeface="Calibri"/>
              </a:defRPr>
            </a:lvl4pPr>
            <a:lvl5pPr marL="0" marR="0" lvl="4" indent="0" algn="r" rtl="0">
              <a:spcBef>
                <a:spcPts val="0"/>
              </a:spcBef>
              <a:buNone/>
              <a:defRPr sz="1200" b="0" i="0" u="none" strike="noStrike" cap="none">
                <a:solidFill>
                  <a:srgbClr val="898989"/>
                </a:solidFill>
                <a:latin typeface="Calibri"/>
                <a:ea typeface="Calibri"/>
                <a:cs typeface="Calibri"/>
                <a:sym typeface="Calibri"/>
              </a:defRPr>
            </a:lvl5pPr>
            <a:lvl6pPr marL="0" marR="0" lvl="5" indent="0" algn="r" rtl="0">
              <a:spcBef>
                <a:spcPts val="0"/>
              </a:spcBef>
              <a:buNone/>
              <a:defRPr sz="1200" b="0" i="0" u="none" strike="noStrike" cap="none">
                <a:solidFill>
                  <a:srgbClr val="898989"/>
                </a:solidFill>
                <a:latin typeface="Calibri"/>
                <a:ea typeface="Calibri"/>
                <a:cs typeface="Calibri"/>
                <a:sym typeface="Calibri"/>
              </a:defRPr>
            </a:lvl6pPr>
            <a:lvl7pPr marL="0" marR="0" lvl="6" indent="0" algn="r" rtl="0">
              <a:spcBef>
                <a:spcPts val="0"/>
              </a:spcBef>
              <a:buNone/>
              <a:defRPr sz="1200" b="0" i="0" u="none" strike="noStrike" cap="none">
                <a:solidFill>
                  <a:srgbClr val="898989"/>
                </a:solidFill>
                <a:latin typeface="Calibri"/>
                <a:ea typeface="Calibri"/>
                <a:cs typeface="Calibri"/>
                <a:sym typeface="Calibri"/>
              </a:defRPr>
            </a:lvl7pPr>
            <a:lvl8pPr marL="0" marR="0" lvl="7" indent="0" algn="r" rtl="0">
              <a:spcBef>
                <a:spcPts val="0"/>
              </a:spcBef>
              <a:buNone/>
              <a:defRPr sz="1200" b="0" i="0" u="none" strike="noStrike" cap="none">
                <a:solidFill>
                  <a:srgbClr val="898989"/>
                </a:solidFill>
                <a:latin typeface="Calibri"/>
                <a:ea typeface="Calibri"/>
                <a:cs typeface="Calibri"/>
                <a:sym typeface="Calibri"/>
              </a:defRPr>
            </a:lvl8pPr>
            <a:lvl9pPr marL="0" marR="0" lvl="8" indent="0" algn="r" rtl="0">
              <a:spcBef>
                <a:spcPts val="0"/>
              </a:spcBef>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1"/>
        <p:cNvGrpSpPr/>
        <p:nvPr/>
      </p:nvGrpSpPr>
      <p:grpSpPr>
        <a:xfrm>
          <a:off x="0" y="0"/>
          <a:ext cx="0" cy="0"/>
          <a:chOff x="0" y="0"/>
          <a:chExt cx="0" cy="0"/>
        </a:xfrm>
      </p:grpSpPr>
      <p:grpSp>
        <p:nvGrpSpPr>
          <p:cNvPr id="42" name="Google Shape;42;p4"/>
          <p:cNvGrpSpPr/>
          <p:nvPr/>
        </p:nvGrpSpPr>
        <p:grpSpPr>
          <a:xfrm>
            <a:off x="0" y="381001"/>
            <a:ext cx="1037850" cy="1016287"/>
            <a:chOff x="0" y="381001"/>
            <a:chExt cx="1037850" cy="1016287"/>
          </a:xfrm>
        </p:grpSpPr>
        <p:sp>
          <p:nvSpPr>
            <p:cNvPr id="43" name="Google Shape;43;p4"/>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4"/>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 name="Google Shape;45;p4"/>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46" name="Google Shape;46;p4"/>
          <p:cNvSpPr txBox="1">
            <a:spLocks noGrp="1"/>
          </p:cNvSpPr>
          <p:nvPr>
            <p:ph type="body" idx="1"/>
          </p:nvPr>
        </p:nvSpPr>
        <p:spPr>
          <a:xfrm>
            <a:off x="1297500" y="1567550"/>
            <a:ext cx="7038900" cy="2911200"/>
          </a:xfrm>
          <a:prstGeom prst="rect">
            <a:avLst/>
          </a:prstGeom>
        </p:spPr>
        <p:txBody>
          <a:bodyPr spcFirstLastPara="1" wrap="square" lIns="91425" tIns="91425" rIns="91425" bIns="91425" anchor="t" anchorCtr="0"/>
          <a:lstStyle>
            <a:lvl1pPr marL="457200" lvl="0" indent="-311150" rtl="0">
              <a:spcBef>
                <a:spcPts val="0"/>
              </a:spcBef>
              <a:spcAft>
                <a:spcPts val="0"/>
              </a:spcAft>
              <a:buSzPts val="1300"/>
              <a:buChar char="●"/>
              <a:defRPr/>
            </a:lvl1pPr>
            <a:lvl2pPr marL="914400" lvl="1" indent="-298450" rtl="0">
              <a:spcBef>
                <a:spcPts val="1600"/>
              </a:spcBef>
              <a:spcAft>
                <a:spcPts val="0"/>
              </a:spcAft>
              <a:buSzPts val="1100"/>
              <a:buChar char="○"/>
              <a:defRPr/>
            </a:lvl2pPr>
            <a:lvl3pPr marL="1371600" lvl="2" indent="-298450" rtl="0">
              <a:spcBef>
                <a:spcPts val="1600"/>
              </a:spcBef>
              <a:spcAft>
                <a:spcPts val="0"/>
              </a:spcAft>
              <a:buSzPts val="1100"/>
              <a:buChar char="■"/>
              <a:defRPr/>
            </a:lvl3pPr>
            <a:lvl4pPr marL="1828800" lvl="3" indent="-298450" rtl="0">
              <a:spcBef>
                <a:spcPts val="1600"/>
              </a:spcBef>
              <a:spcAft>
                <a:spcPts val="0"/>
              </a:spcAft>
              <a:buSzPts val="1100"/>
              <a:buChar char="●"/>
              <a:defRPr/>
            </a:lvl4pPr>
            <a:lvl5pPr marL="2286000" lvl="4" indent="-298450" rtl="0">
              <a:spcBef>
                <a:spcPts val="1600"/>
              </a:spcBef>
              <a:spcAft>
                <a:spcPts val="0"/>
              </a:spcAft>
              <a:buSzPts val="1100"/>
              <a:buChar char="○"/>
              <a:defRPr/>
            </a:lvl5pPr>
            <a:lvl6pPr marL="2743200" lvl="5" indent="-298450" rtl="0">
              <a:spcBef>
                <a:spcPts val="1600"/>
              </a:spcBef>
              <a:spcAft>
                <a:spcPts val="0"/>
              </a:spcAft>
              <a:buSzPts val="1100"/>
              <a:buChar char="■"/>
              <a:defRPr/>
            </a:lvl6pPr>
            <a:lvl7pPr marL="3200400" lvl="6" indent="-298450" rtl="0">
              <a:spcBef>
                <a:spcPts val="1600"/>
              </a:spcBef>
              <a:spcAft>
                <a:spcPts val="0"/>
              </a:spcAft>
              <a:buSzPts val="1100"/>
              <a:buChar char="●"/>
              <a:defRPr/>
            </a:lvl7pPr>
            <a:lvl8pPr marL="3657600" lvl="7" indent="-298450" rtl="0">
              <a:spcBef>
                <a:spcPts val="1600"/>
              </a:spcBef>
              <a:spcAft>
                <a:spcPts val="0"/>
              </a:spcAft>
              <a:buSzPts val="1100"/>
              <a:buChar char="○"/>
              <a:defRPr/>
            </a:lvl8pPr>
            <a:lvl9pPr marL="4114800" lvl="8" indent="-298450" rtl="0">
              <a:spcBef>
                <a:spcPts val="1600"/>
              </a:spcBef>
              <a:spcAft>
                <a:spcPts val="1600"/>
              </a:spcAft>
              <a:buSzPts val="1100"/>
              <a:buChar char="■"/>
              <a:defRPr/>
            </a:lvl9pPr>
          </a:lstStyle>
          <a:p>
            <a:endParaRPr/>
          </a:p>
        </p:txBody>
      </p:sp>
      <p:sp>
        <p:nvSpPr>
          <p:cNvPr id="47" name="Google Shape;47;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4"/>
        <p:cNvGrpSpPr/>
        <p:nvPr/>
      </p:nvGrpSpPr>
      <p:grpSpPr>
        <a:xfrm>
          <a:off x="0" y="0"/>
          <a:ext cx="0" cy="0"/>
          <a:chOff x="0" y="0"/>
          <a:chExt cx="0" cy="0"/>
        </a:xfrm>
      </p:grpSpPr>
      <p:sp>
        <p:nvSpPr>
          <p:cNvPr id="255" name="Google Shape;255;p33"/>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88900" algn="l" rtl="0">
              <a:spcBef>
                <a:spcPts val="0"/>
              </a:spcBef>
              <a:spcAft>
                <a:spcPts val="0"/>
              </a:spcAft>
              <a:buSzPts val="1400"/>
              <a:buChar char="●"/>
              <a:defRPr sz="1200" b="0" i="0" u="none" strike="noStrike" cap="none">
                <a:solidFill>
                  <a:srgbClr val="898989"/>
                </a:solidFill>
                <a:latin typeface="Calibri"/>
                <a:ea typeface="Calibri"/>
                <a:cs typeface="Calibri"/>
                <a:sym typeface="Calibri"/>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56" name="Google Shape;256;p33"/>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88900" algn="ctr" rtl="0">
              <a:spcBef>
                <a:spcPts val="0"/>
              </a:spcBef>
              <a:spcAft>
                <a:spcPts val="0"/>
              </a:spcAft>
              <a:buSzPts val="1400"/>
              <a:buChar char="●"/>
              <a:defRPr sz="1200" b="0" i="0" u="none" strike="noStrike" cap="none">
                <a:solidFill>
                  <a:srgbClr val="888888"/>
                </a:solidFill>
                <a:latin typeface="Arial"/>
                <a:ea typeface="Arial"/>
                <a:cs typeface="Arial"/>
                <a:sym typeface="Arial"/>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57" name="Google Shape;257;p33"/>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98989"/>
                </a:solidFill>
                <a:latin typeface="Calibri"/>
                <a:ea typeface="Calibri"/>
                <a:cs typeface="Calibri"/>
                <a:sym typeface="Calibri"/>
              </a:defRPr>
            </a:lvl1pPr>
            <a:lvl2pPr marL="0" marR="0" lvl="1" indent="0" algn="r" rtl="0">
              <a:spcBef>
                <a:spcPts val="0"/>
              </a:spcBef>
              <a:buNone/>
              <a:defRPr sz="1200" b="0" i="0" u="none" strike="noStrike" cap="none">
                <a:solidFill>
                  <a:srgbClr val="898989"/>
                </a:solidFill>
                <a:latin typeface="Calibri"/>
                <a:ea typeface="Calibri"/>
                <a:cs typeface="Calibri"/>
                <a:sym typeface="Calibri"/>
              </a:defRPr>
            </a:lvl2pPr>
            <a:lvl3pPr marL="0" marR="0" lvl="2" indent="0" algn="r" rtl="0">
              <a:spcBef>
                <a:spcPts val="0"/>
              </a:spcBef>
              <a:buNone/>
              <a:defRPr sz="1200" b="0" i="0" u="none" strike="noStrike" cap="none">
                <a:solidFill>
                  <a:srgbClr val="898989"/>
                </a:solidFill>
                <a:latin typeface="Calibri"/>
                <a:ea typeface="Calibri"/>
                <a:cs typeface="Calibri"/>
                <a:sym typeface="Calibri"/>
              </a:defRPr>
            </a:lvl3pPr>
            <a:lvl4pPr marL="0" marR="0" lvl="3" indent="0" algn="r" rtl="0">
              <a:spcBef>
                <a:spcPts val="0"/>
              </a:spcBef>
              <a:buNone/>
              <a:defRPr sz="1200" b="0" i="0" u="none" strike="noStrike" cap="none">
                <a:solidFill>
                  <a:srgbClr val="898989"/>
                </a:solidFill>
                <a:latin typeface="Calibri"/>
                <a:ea typeface="Calibri"/>
                <a:cs typeface="Calibri"/>
                <a:sym typeface="Calibri"/>
              </a:defRPr>
            </a:lvl4pPr>
            <a:lvl5pPr marL="0" marR="0" lvl="4" indent="0" algn="r" rtl="0">
              <a:spcBef>
                <a:spcPts val="0"/>
              </a:spcBef>
              <a:buNone/>
              <a:defRPr sz="1200" b="0" i="0" u="none" strike="noStrike" cap="none">
                <a:solidFill>
                  <a:srgbClr val="898989"/>
                </a:solidFill>
                <a:latin typeface="Calibri"/>
                <a:ea typeface="Calibri"/>
                <a:cs typeface="Calibri"/>
                <a:sym typeface="Calibri"/>
              </a:defRPr>
            </a:lvl5pPr>
            <a:lvl6pPr marL="0" marR="0" lvl="5" indent="0" algn="r" rtl="0">
              <a:spcBef>
                <a:spcPts val="0"/>
              </a:spcBef>
              <a:buNone/>
              <a:defRPr sz="1200" b="0" i="0" u="none" strike="noStrike" cap="none">
                <a:solidFill>
                  <a:srgbClr val="898989"/>
                </a:solidFill>
                <a:latin typeface="Calibri"/>
                <a:ea typeface="Calibri"/>
                <a:cs typeface="Calibri"/>
                <a:sym typeface="Calibri"/>
              </a:defRPr>
            </a:lvl6pPr>
            <a:lvl7pPr marL="0" marR="0" lvl="6" indent="0" algn="r" rtl="0">
              <a:spcBef>
                <a:spcPts val="0"/>
              </a:spcBef>
              <a:buNone/>
              <a:defRPr sz="1200" b="0" i="0" u="none" strike="noStrike" cap="none">
                <a:solidFill>
                  <a:srgbClr val="898989"/>
                </a:solidFill>
                <a:latin typeface="Calibri"/>
                <a:ea typeface="Calibri"/>
                <a:cs typeface="Calibri"/>
                <a:sym typeface="Calibri"/>
              </a:defRPr>
            </a:lvl7pPr>
            <a:lvl8pPr marL="0" marR="0" lvl="7" indent="0" algn="r" rtl="0">
              <a:spcBef>
                <a:spcPts val="0"/>
              </a:spcBef>
              <a:buNone/>
              <a:defRPr sz="1200" b="0" i="0" u="none" strike="noStrike" cap="none">
                <a:solidFill>
                  <a:srgbClr val="898989"/>
                </a:solidFill>
                <a:latin typeface="Calibri"/>
                <a:ea typeface="Calibri"/>
                <a:cs typeface="Calibri"/>
                <a:sym typeface="Calibri"/>
              </a:defRPr>
            </a:lvl8pPr>
            <a:lvl9pPr marL="0" marR="0" lvl="8" indent="0" algn="r" rtl="0">
              <a:spcBef>
                <a:spcPts val="0"/>
              </a:spcBef>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58"/>
        <p:cNvGrpSpPr/>
        <p:nvPr/>
      </p:nvGrpSpPr>
      <p:grpSpPr>
        <a:xfrm>
          <a:off x="0" y="0"/>
          <a:ext cx="0" cy="0"/>
          <a:chOff x="0" y="0"/>
          <a:chExt cx="0" cy="0"/>
        </a:xfrm>
      </p:grpSpPr>
      <p:sp>
        <p:nvSpPr>
          <p:cNvPr id="259" name="Google Shape;259;p34"/>
          <p:cNvSpPr txBox="1">
            <a:spLocks noGrp="1"/>
          </p:cNvSpPr>
          <p:nvPr>
            <p:ph type="title"/>
          </p:nvPr>
        </p:nvSpPr>
        <p:spPr>
          <a:xfrm>
            <a:off x="457201" y="204787"/>
            <a:ext cx="3008400" cy="871500"/>
          </a:xfrm>
          <a:prstGeom prst="rect">
            <a:avLst/>
          </a:prstGeom>
          <a:noFill/>
          <a:ln>
            <a:noFill/>
          </a:ln>
        </p:spPr>
        <p:txBody>
          <a:bodyPr spcFirstLastPara="1" wrap="square" lIns="91425" tIns="91425" rIns="91425" bIns="91425" anchor="b" anchorCtr="0"/>
          <a:lstStyle>
            <a:lvl1pPr lvl="0" algn="l" rtl="0">
              <a:spcBef>
                <a:spcPts val="0"/>
              </a:spcBef>
              <a:spcAft>
                <a:spcPts val="0"/>
              </a:spcAft>
              <a:buSzPts val="1400"/>
              <a:buChar char="●"/>
              <a:defRPr sz="2000" b="1"/>
            </a:lvl1pPr>
            <a:lvl2pPr lvl="1" rtl="0">
              <a:spcBef>
                <a:spcPts val="0"/>
              </a:spcBef>
              <a:spcAft>
                <a:spcPts val="0"/>
              </a:spcAft>
              <a:buSzPts val="1400"/>
              <a:buChar char="○"/>
              <a:defRPr sz="4400">
                <a:solidFill>
                  <a:srgbClr val="FFCF01"/>
                </a:solidFill>
                <a:latin typeface="Arial"/>
                <a:ea typeface="Arial"/>
                <a:cs typeface="Arial"/>
                <a:sym typeface="Arial"/>
              </a:defRPr>
            </a:lvl2pPr>
            <a:lvl3pPr lvl="2" rtl="0">
              <a:spcBef>
                <a:spcPts val="0"/>
              </a:spcBef>
              <a:spcAft>
                <a:spcPts val="0"/>
              </a:spcAft>
              <a:buSzPts val="1400"/>
              <a:buChar char="■"/>
              <a:defRPr sz="4400">
                <a:solidFill>
                  <a:srgbClr val="FFCF01"/>
                </a:solidFill>
                <a:latin typeface="Arial"/>
                <a:ea typeface="Arial"/>
                <a:cs typeface="Arial"/>
                <a:sym typeface="Arial"/>
              </a:defRPr>
            </a:lvl3pPr>
            <a:lvl4pPr lvl="3" rtl="0">
              <a:spcBef>
                <a:spcPts val="0"/>
              </a:spcBef>
              <a:spcAft>
                <a:spcPts val="0"/>
              </a:spcAft>
              <a:buSzPts val="1400"/>
              <a:buChar char="●"/>
              <a:defRPr sz="4400">
                <a:solidFill>
                  <a:srgbClr val="FFCF01"/>
                </a:solidFill>
                <a:latin typeface="Arial"/>
                <a:ea typeface="Arial"/>
                <a:cs typeface="Arial"/>
                <a:sym typeface="Arial"/>
              </a:defRPr>
            </a:lvl4pPr>
            <a:lvl5pPr lvl="4" rtl="0">
              <a:spcBef>
                <a:spcPts val="0"/>
              </a:spcBef>
              <a:spcAft>
                <a:spcPts val="0"/>
              </a:spcAft>
              <a:buSzPts val="1400"/>
              <a:buChar char="○"/>
              <a:defRPr sz="4400">
                <a:solidFill>
                  <a:srgbClr val="FFCF01"/>
                </a:solidFill>
                <a:latin typeface="Arial"/>
                <a:ea typeface="Arial"/>
                <a:cs typeface="Arial"/>
                <a:sym typeface="Arial"/>
              </a:defRPr>
            </a:lvl5pPr>
            <a:lvl6pPr lvl="5" rtl="0">
              <a:spcBef>
                <a:spcPts val="0"/>
              </a:spcBef>
              <a:spcAft>
                <a:spcPts val="0"/>
              </a:spcAft>
              <a:buSzPts val="1400"/>
              <a:buChar char="■"/>
              <a:defRPr sz="4400">
                <a:solidFill>
                  <a:schemeClr val="dk1"/>
                </a:solidFill>
                <a:latin typeface="Calibri"/>
                <a:ea typeface="Calibri"/>
                <a:cs typeface="Calibri"/>
                <a:sym typeface="Calibri"/>
              </a:defRPr>
            </a:lvl6pPr>
            <a:lvl7pPr lvl="6" rtl="0">
              <a:spcBef>
                <a:spcPts val="0"/>
              </a:spcBef>
              <a:spcAft>
                <a:spcPts val="0"/>
              </a:spcAft>
              <a:buSzPts val="1400"/>
              <a:buChar char="●"/>
              <a:defRPr sz="4400">
                <a:solidFill>
                  <a:schemeClr val="dk1"/>
                </a:solidFill>
                <a:latin typeface="Calibri"/>
                <a:ea typeface="Calibri"/>
                <a:cs typeface="Calibri"/>
                <a:sym typeface="Calibri"/>
              </a:defRPr>
            </a:lvl7pPr>
            <a:lvl8pPr lvl="7" rtl="0">
              <a:spcBef>
                <a:spcPts val="0"/>
              </a:spcBef>
              <a:spcAft>
                <a:spcPts val="0"/>
              </a:spcAft>
              <a:buSzPts val="1400"/>
              <a:buChar char="○"/>
              <a:defRPr sz="4400">
                <a:solidFill>
                  <a:schemeClr val="dk1"/>
                </a:solidFill>
                <a:latin typeface="Calibri"/>
                <a:ea typeface="Calibri"/>
                <a:cs typeface="Calibri"/>
                <a:sym typeface="Calibri"/>
              </a:defRPr>
            </a:lvl8pPr>
            <a:lvl9pPr lvl="8" rtl="0">
              <a:spcBef>
                <a:spcPts val="0"/>
              </a:spcBef>
              <a:spcAft>
                <a:spcPts val="0"/>
              </a:spcAft>
              <a:buSzPts val="1400"/>
              <a:buChar char="■"/>
              <a:defRPr sz="4400">
                <a:solidFill>
                  <a:schemeClr val="dk1"/>
                </a:solidFill>
                <a:latin typeface="Calibri"/>
                <a:ea typeface="Calibri"/>
                <a:cs typeface="Calibri"/>
                <a:sym typeface="Calibri"/>
              </a:defRPr>
            </a:lvl9pPr>
          </a:lstStyle>
          <a:p>
            <a:endParaRPr/>
          </a:p>
        </p:txBody>
      </p:sp>
      <p:sp>
        <p:nvSpPr>
          <p:cNvPr id="260" name="Google Shape;260;p34"/>
          <p:cNvSpPr txBox="1">
            <a:spLocks noGrp="1"/>
          </p:cNvSpPr>
          <p:nvPr>
            <p:ph type="body" idx="1"/>
          </p:nvPr>
        </p:nvSpPr>
        <p:spPr>
          <a:xfrm>
            <a:off x="3575050" y="204788"/>
            <a:ext cx="5111700" cy="4389900"/>
          </a:xfrm>
          <a:prstGeom prst="rect">
            <a:avLst/>
          </a:prstGeom>
          <a:noFill/>
          <a:ln>
            <a:noFill/>
          </a:ln>
        </p:spPr>
        <p:txBody>
          <a:bodyPr spcFirstLastPara="1" wrap="square" lIns="91425" tIns="91425" rIns="91425" bIns="91425" anchor="t" anchorCtr="0"/>
          <a:lstStyle>
            <a:lvl1pPr marL="457200" lvl="0" indent="-317500" rtl="0">
              <a:spcBef>
                <a:spcPts val="640"/>
              </a:spcBef>
              <a:spcAft>
                <a:spcPts val="0"/>
              </a:spcAft>
              <a:buSzPts val="1400"/>
              <a:buChar char="•"/>
              <a:defRPr sz="3200"/>
            </a:lvl1pPr>
            <a:lvl2pPr marL="914400" lvl="1" indent="-317500" rtl="0">
              <a:spcBef>
                <a:spcPts val="560"/>
              </a:spcBef>
              <a:spcAft>
                <a:spcPts val="0"/>
              </a:spcAft>
              <a:buSzPts val="1400"/>
              <a:buChar char="–"/>
              <a:defRPr sz="2800"/>
            </a:lvl2pPr>
            <a:lvl3pPr marL="1371600" lvl="2" indent="-317500" rtl="0">
              <a:spcBef>
                <a:spcPts val="480"/>
              </a:spcBef>
              <a:spcAft>
                <a:spcPts val="0"/>
              </a:spcAft>
              <a:buSzPts val="1400"/>
              <a:buChar char="•"/>
              <a:defRPr sz="2400"/>
            </a:lvl3pPr>
            <a:lvl4pPr marL="1828800" lvl="3" indent="-317500" rtl="0">
              <a:spcBef>
                <a:spcPts val="400"/>
              </a:spcBef>
              <a:spcAft>
                <a:spcPts val="0"/>
              </a:spcAft>
              <a:buSzPts val="1400"/>
              <a:buChar char="–"/>
              <a:defRPr sz="2000"/>
            </a:lvl4pPr>
            <a:lvl5pPr marL="2286000" lvl="4" indent="-317500" rtl="0">
              <a:spcBef>
                <a:spcPts val="400"/>
              </a:spcBef>
              <a:spcAft>
                <a:spcPts val="0"/>
              </a:spcAft>
              <a:buSzPts val="1400"/>
              <a:buChar char="»"/>
              <a:defRPr sz="2000"/>
            </a:lvl5pPr>
            <a:lvl6pPr marL="2743200" lvl="5" indent="-317500" rtl="0">
              <a:spcBef>
                <a:spcPts val="400"/>
              </a:spcBef>
              <a:spcAft>
                <a:spcPts val="0"/>
              </a:spcAft>
              <a:buSzPts val="1400"/>
              <a:buChar char="•"/>
              <a:defRPr sz="2000"/>
            </a:lvl6pPr>
            <a:lvl7pPr marL="3200400" lvl="6" indent="-317500" rtl="0">
              <a:spcBef>
                <a:spcPts val="400"/>
              </a:spcBef>
              <a:spcAft>
                <a:spcPts val="0"/>
              </a:spcAft>
              <a:buSzPts val="1400"/>
              <a:buChar char="•"/>
              <a:defRPr sz="2000"/>
            </a:lvl7pPr>
            <a:lvl8pPr marL="3657600" lvl="7" indent="-317500" rtl="0">
              <a:spcBef>
                <a:spcPts val="400"/>
              </a:spcBef>
              <a:spcAft>
                <a:spcPts val="0"/>
              </a:spcAft>
              <a:buSzPts val="1400"/>
              <a:buChar char="•"/>
              <a:defRPr sz="2000"/>
            </a:lvl8pPr>
            <a:lvl9pPr marL="4114800" lvl="8" indent="-317500" rtl="0">
              <a:spcBef>
                <a:spcPts val="400"/>
              </a:spcBef>
              <a:spcAft>
                <a:spcPts val="0"/>
              </a:spcAft>
              <a:buSzPts val="1400"/>
              <a:buChar char="•"/>
              <a:defRPr sz="2000"/>
            </a:lvl9pPr>
          </a:lstStyle>
          <a:p>
            <a:endParaRPr/>
          </a:p>
        </p:txBody>
      </p:sp>
      <p:sp>
        <p:nvSpPr>
          <p:cNvPr id="261" name="Google Shape;261;p34"/>
          <p:cNvSpPr txBox="1">
            <a:spLocks noGrp="1"/>
          </p:cNvSpPr>
          <p:nvPr>
            <p:ph type="body" idx="2"/>
          </p:nvPr>
        </p:nvSpPr>
        <p:spPr>
          <a:xfrm>
            <a:off x="457201" y="1076326"/>
            <a:ext cx="3008400" cy="3518400"/>
          </a:xfrm>
          <a:prstGeom prst="rect">
            <a:avLst/>
          </a:prstGeom>
          <a:noFill/>
          <a:ln>
            <a:noFill/>
          </a:ln>
        </p:spPr>
        <p:txBody>
          <a:bodyPr spcFirstLastPara="1" wrap="square" lIns="91425" tIns="91425" rIns="91425" bIns="91425" anchor="t" anchorCtr="0"/>
          <a:lstStyle>
            <a:lvl1pPr marL="457200" lvl="0" indent="-228600" rtl="0">
              <a:spcBef>
                <a:spcPts val="640"/>
              </a:spcBef>
              <a:spcAft>
                <a:spcPts val="0"/>
              </a:spcAft>
              <a:buSzPts val="1400"/>
              <a:buFont typeface="Arial"/>
              <a:buNone/>
              <a:defRPr sz="1400"/>
            </a:lvl1pPr>
            <a:lvl2pPr marL="914400" lvl="1" indent="-228600" rtl="0">
              <a:spcBef>
                <a:spcPts val="560"/>
              </a:spcBef>
              <a:spcAft>
                <a:spcPts val="0"/>
              </a:spcAft>
              <a:buSzPts val="1400"/>
              <a:buFont typeface="Arial"/>
              <a:buNone/>
              <a:defRPr sz="1200"/>
            </a:lvl2pPr>
            <a:lvl3pPr marL="1371600" lvl="2" indent="-228600" rtl="0">
              <a:spcBef>
                <a:spcPts val="480"/>
              </a:spcBef>
              <a:spcAft>
                <a:spcPts val="0"/>
              </a:spcAft>
              <a:buSzPts val="1400"/>
              <a:buFont typeface="Arial"/>
              <a:buNone/>
              <a:defRPr sz="1000"/>
            </a:lvl3pPr>
            <a:lvl4pPr marL="1828800" lvl="3" indent="-228600" rtl="0">
              <a:spcBef>
                <a:spcPts val="400"/>
              </a:spcBef>
              <a:spcAft>
                <a:spcPts val="0"/>
              </a:spcAft>
              <a:buSzPts val="1400"/>
              <a:buFont typeface="Arial"/>
              <a:buNone/>
              <a:defRPr sz="900"/>
            </a:lvl4pPr>
            <a:lvl5pPr marL="2286000" lvl="4" indent="-228600" rtl="0">
              <a:spcBef>
                <a:spcPts val="400"/>
              </a:spcBef>
              <a:spcAft>
                <a:spcPts val="0"/>
              </a:spcAft>
              <a:buSzPts val="1400"/>
              <a:buFont typeface="Arial"/>
              <a:buNone/>
              <a:defRPr sz="900"/>
            </a:lvl5pPr>
            <a:lvl6pPr marL="2743200" lvl="5" indent="-228600" rtl="0">
              <a:spcBef>
                <a:spcPts val="400"/>
              </a:spcBef>
              <a:spcAft>
                <a:spcPts val="0"/>
              </a:spcAft>
              <a:buSzPts val="1400"/>
              <a:buFont typeface="Arial"/>
              <a:buNone/>
              <a:defRPr sz="900"/>
            </a:lvl6pPr>
            <a:lvl7pPr marL="3200400" lvl="6" indent="-228600" rtl="0">
              <a:spcBef>
                <a:spcPts val="400"/>
              </a:spcBef>
              <a:spcAft>
                <a:spcPts val="0"/>
              </a:spcAft>
              <a:buSzPts val="1400"/>
              <a:buFont typeface="Arial"/>
              <a:buNone/>
              <a:defRPr sz="900"/>
            </a:lvl7pPr>
            <a:lvl8pPr marL="3657600" lvl="7" indent="-228600" rtl="0">
              <a:spcBef>
                <a:spcPts val="400"/>
              </a:spcBef>
              <a:spcAft>
                <a:spcPts val="0"/>
              </a:spcAft>
              <a:buSzPts val="1400"/>
              <a:buFont typeface="Arial"/>
              <a:buNone/>
              <a:defRPr sz="900"/>
            </a:lvl8pPr>
            <a:lvl9pPr marL="4114800" lvl="8" indent="-228600" rtl="0">
              <a:spcBef>
                <a:spcPts val="400"/>
              </a:spcBef>
              <a:spcAft>
                <a:spcPts val="0"/>
              </a:spcAft>
              <a:buSzPts val="1400"/>
              <a:buFont typeface="Arial"/>
              <a:buNone/>
              <a:defRPr sz="900"/>
            </a:lvl9pPr>
          </a:lstStyle>
          <a:p>
            <a:endParaRPr/>
          </a:p>
        </p:txBody>
      </p:sp>
      <p:sp>
        <p:nvSpPr>
          <p:cNvPr id="262" name="Google Shape;262;p34"/>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88900" algn="l" rtl="0">
              <a:spcBef>
                <a:spcPts val="0"/>
              </a:spcBef>
              <a:spcAft>
                <a:spcPts val="0"/>
              </a:spcAft>
              <a:buSzPts val="1400"/>
              <a:buChar char="●"/>
              <a:defRPr sz="1200" b="0" i="0" u="none" strike="noStrike" cap="none">
                <a:solidFill>
                  <a:srgbClr val="898989"/>
                </a:solidFill>
                <a:latin typeface="Calibri"/>
                <a:ea typeface="Calibri"/>
                <a:cs typeface="Calibri"/>
                <a:sym typeface="Calibri"/>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63" name="Google Shape;263;p34"/>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88900" algn="ctr" rtl="0">
              <a:spcBef>
                <a:spcPts val="0"/>
              </a:spcBef>
              <a:spcAft>
                <a:spcPts val="0"/>
              </a:spcAft>
              <a:buSzPts val="1400"/>
              <a:buChar char="●"/>
              <a:defRPr sz="1200" b="0" i="0" u="none" strike="noStrike" cap="none">
                <a:solidFill>
                  <a:srgbClr val="888888"/>
                </a:solidFill>
                <a:latin typeface="Arial"/>
                <a:ea typeface="Arial"/>
                <a:cs typeface="Arial"/>
                <a:sym typeface="Arial"/>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64" name="Google Shape;264;p34"/>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98989"/>
                </a:solidFill>
                <a:latin typeface="Calibri"/>
                <a:ea typeface="Calibri"/>
                <a:cs typeface="Calibri"/>
                <a:sym typeface="Calibri"/>
              </a:defRPr>
            </a:lvl1pPr>
            <a:lvl2pPr marL="0" marR="0" lvl="1" indent="0" algn="r" rtl="0">
              <a:spcBef>
                <a:spcPts val="0"/>
              </a:spcBef>
              <a:buNone/>
              <a:defRPr sz="1200" b="0" i="0" u="none" strike="noStrike" cap="none">
                <a:solidFill>
                  <a:srgbClr val="898989"/>
                </a:solidFill>
                <a:latin typeface="Calibri"/>
                <a:ea typeface="Calibri"/>
                <a:cs typeface="Calibri"/>
                <a:sym typeface="Calibri"/>
              </a:defRPr>
            </a:lvl2pPr>
            <a:lvl3pPr marL="0" marR="0" lvl="2" indent="0" algn="r" rtl="0">
              <a:spcBef>
                <a:spcPts val="0"/>
              </a:spcBef>
              <a:buNone/>
              <a:defRPr sz="1200" b="0" i="0" u="none" strike="noStrike" cap="none">
                <a:solidFill>
                  <a:srgbClr val="898989"/>
                </a:solidFill>
                <a:latin typeface="Calibri"/>
                <a:ea typeface="Calibri"/>
                <a:cs typeface="Calibri"/>
                <a:sym typeface="Calibri"/>
              </a:defRPr>
            </a:lvl3pPr>
            <a:lvl4pPr marL="0" marR="0" lvl="3" indent="0" algn="r" rtl="0">
              <a:spcBef>
                <a:spcPts val="0"/>
              </a:spcBef>
              <a:buNone/>
              <a:defRPr sz="1200" b="0" i="0" u="none" strike="noStrike" cap="none">
                <a:solidFill>
                  <a:srgbClr val="898989"/>
                </a:solidFill>
                <a:latin typeface="Calibri"/>
                <a:ea typeface="Calibri"/>
                <a:cs typeface="Calibri"/>
                <a:sym typeface="Calibri"/>
              </a:defRPr>
            </a:lvl4pPr>
            <a:lvl5pPr marL="0" marR="0" lvl="4" indent="0" algn="r" rtl="0">
              <a:spcBef>
                <a:spcPts val="0"/>
              </a:spcBef>
              <a:buNone/>
              <a:defRPr sz="1200" b="0" i="0" u="none" strike="noStrike" cap="none">
                <a:solidFill>
                  <a:srgbClr val="898989"/>
                </a:solidFill>
                <a:latin typeface="Calibri"/>
                <a:ea typeface="Calibri"/>
                <a:cs typeface="Calibri"/>
                <a:sym typeface="Calibri"/>
              </a:defRPr>
            </a:lvl5pPr>
            <a:lvl6pPr marL="0" marR="0" lvl="5" indent="0" algn="r" rtl="0">
              <a:spcBef>
                <a:spcPts val="0"/>
              </a:spcBef>
              <a:buNone/>
              <a:defRPr sz="1200" b="0" i="0" u="none" strike="noStrike" cap="none">
                <a:solidFill>
                  <a:srgbClr val="898989"/>
                </a:solidFill>
                <a:latin typeface="Calibri"/>
                <a:ea typeface="Calibri"/>
                <a:cs typeface="Calibri"/>
                <a:sym typeface="Calibri"/>
              </a:defRPr>
            </a:lvl6pPr>
            <a:lvl7pPr marL="0" marR="0" lvl="6" indent="0" algn="r" rtl="0">
              <a:spcBef>
                <a:spcPts val="0"/>
              </a:spcBef>
              <a:buNone/>
              <a:defRPr sz="1200" b="0" i="0" u="none" strike="noStrike" cap="none">
                <a:solidFill>
                  <a:srgbClr val="898989"/>
                </a:solidFill>
                <a:latin typeface="Calibri"/>
                <a:ea typeface="Calibri"/>
                <a:cs typeface="Calibri"/>
                <a:sym typeface="Calibri"/>
              </a:defRPr>
            </a:lvl7pPr>
            <a:lvl8pPr marL="0" marR="0" lvl="7" indent="0" algn="r" rtl="0">
              <a:spcBef>
                <a:spcPts val="0"/>
              </a:spcBef>
              <a:buNone/>
              <a:defRPr sz="1200" b="0" i="0" u="none" strike="noStrike" cap="none">
                <a:solidFill>
                  <a:srgbClr val="898989"/>
                </a:solidFill>
                <a:latin typeface="Calibri"/>
                <a:ea typeface="Calibri"/>
                <a:cs typeface="Calibri"/>
                <a:sym typeface="Calibri"/>
              </a:defRPr>
            </a:lvl8pPr>
            <a:lvl9pPr marL="0" marR="0" lvl="8" indent="0" algn="r" rtl="0">
              <a:spcBef>
                <a:spcPts val="0"/>
              </a:spcBef>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65"/>
        <p:cNvGrpSpPr/>
        <p:nvPr/>
      </p:nvGrpSpPr>
      <p:grpSpPr>
        <a:xfrm>
          <a:off x="0" y="0"/>
          <a:ext cx="0" cy="0"/>
          <a:chOff x="0" y="0"/>
          <a:chExt cx="0" cy="0"/>
        </a:xfrm>
      </p:grpSpPr>
      <p:sp>
        <p:nvSpPr>
          <p:cNvPr id="266" name="Google Shape;266;p35"/>
          <p:cNvSpPr txBox="1">
            <a:spLocks noGrp="1"/>
          </p:cNvSpPr>
          <p:nvPr>
            <p:ph type="title"/>
          </p:nvPr>
        </p:nvSpPr>
        <p:spPr>
          <a:xfrm>
            <a:off x="1792288" y="3600450"/>
            <a:ext cx="5486400" cy="425100"/>
          </a:xfrm>
          <a:prstGeom prst="rect">
            <a:avLst/>
          </a:prstGeom>
          <a:noFill/>
          <a:ln>
            <a:noFill/>
          </a:ln>
        </p:spPr>
        <p:txBody>
          <a:bodyPr spcFirstLastPara="1" wrap="square" lIns="91425" tIns="91425" rIns="91425" bIns="91425" anchor="b" anchorCtr="0"/>
          <a:lstStyle>
            <a:lvl1pPr lvl="0" algn="l" rtl="0">
              <a:spcBef>
                <a:spcPts val="0"/>
              </a:spcBef>
              <a:spcAft>
                <a:spcPts val="0"/>
              </a:spcAft>
              <a:buSzPts val="1400"/>
              <a:buChar char="●"/>
              <a:defRPr sz="2000" b="1"/>
            </a:lvl1pPr>
            <a:lvl2pPr lvl="1" rtl="0">
              <a:spcBef>
                <a:spcPts val="0"/>
              </a:spcBef>
              <a:spcAft>
                <a:spcPts val="0"/>
              </a:spcAft>
              <a:buSzPts val="1400"/>
              <a:buChar char="○"/>
              <a:defRPr sz="4400">
                <a:solidFill>
                  <a:srgbClr val="FFCF01"/>
                </a:solidFill>
                <a:latin typeface="Arial"/>
                <a:ea typeface="Arial"/>
                <a:cs typeface="Arial"/>
                <a:sym typeface="Arial"/>
              </a:defRPr>
            </a:lvl2pPr>
            <a:lvl3pPr lvl="2" rtl="0">
              <a:spcBef>
                <a:spcPts val="0"/>
              </a:spcBef>
              <a:spcAft>
                <a:spcPts val="0"/>
              </a:spcAft>
              <a:buSzPts val="1400"/>
              <a:buChar char="■"/>
              <a:defRPr sz="4400">
                <a:solidFill>
                  <a:srgbClr val="FFCF01"/>
                </a:solidFill>
                <a:latin typeface="Arial"/>
                <a:ea typeface="Arial"/>
                <a:cs typeface="Arial"/>
                <a:sym typeface="Arial"/>
              </a:defRPr>
            </a:lvl3pPr>
            <a:lvl4pPr lvl="3" rtl="0">
              <a:spcBef>
                <a:spcPts val="0"/>
              </a:spcBef>
              <a:spcAft>
                <a:spcPts val="0"/>
              </a:spcAft>
              <a:buSzPts val="1400"/>
              <a:buChar char="●"/>
              <a:defRPr sz="4400">
                <a:solidFill>
                  <a:srgbClr val="FFCF01"/>
                </a:solidFill>
                <a:latin typeface="Arial"/>
                <a:ea typeface="Arial"/>
                <a:cs typeface="Arial"/>
                <a:sym typeface="Arial"/>
              </a:defRPr>
            </a:lvl4pPr>
            <a:lvl5pPr lvl="4" rtl="0">
              <a:spcBef>
                <a:spcPts val="0"/>
              </a:spcBef>
              <a:spcAft>
                <a:spcPts val="0"/>
              </a:spcAft>
              <a:buSzPts val="1400"/>
              <a:buChar char="○"/>
              <a:defRPr sz="4400">
                <a:solidFill>
                  <a:srgbClr val="FFCF01"/>
                </a:solidFill>
                <a:latin typeface="Arial"/>
                <a:ea typeface="Arial"/>
                <a:cs typeface="Arial"/>
                <a:sym typeface="Arial"/>
              </a:defRPr>
            </a:lvl5pPr>
            <a:lvl6pPr lvl="5" rtl="0">
              <a:spcBef>
                <a:spcPts val="0"/>
              </a:spcBef>
              <a:spcAft>
                <a:spcPts val="0"/>
              </a:spcAft>
              <a:buSzPts val="1400"/>
              <a:buChar char="■"/>
              <a:defRPr sz="4400">
                <a:solidFill>
                  <a:schemeClr val="dk1"/>
                </a:solidFill>
                <a:latin typeface="Calibri"/>
                <a:ea typeface="Calibri"/>
                <a:cs typeface="Calibri"/>
                <a:sym typeface="Calibri"/>
              </a:defRPr>
            </a:lvl6pPr>
            <a:lvl7pPr lvl="6" rtl="0">
              <a:spcBef>
                <a:spcPts val="0"/>
              </a:spcBef>
              <a:spcAft>
                <a:spcPts val="0"/>
              </a:spcAft>
              <a:buSzPts val="1400"/>
              <a:buChar char="●"/>
              <a:defRPr sz="4400">
                <a:solidFill>
                  <a:schemeClr val="dk1"/>
                </a:solidFill>
                <a:latin typeface="Calibri"/>
                <a:ea typeface="Calibri"/>
                <a:cs typeface="Calibri"/>
                <a:sym typeface="Calibri"/>
              </a:defRPr>
            </a:lvl7pPr>
            <a:lvl8pPr lvl="7" rtl="0">
              <a:spcBef>
                <a:spcPts val="0"/>
              </a:spcBef>
              <a:spcAft>
                <a:spcPts val="0"/>
              </a:spcAft>
              <a:buSzPts val="1400"/>
              <a:buChar char="○"/>
              <a:defRPr sz="4400">
                <a:solidFill>
                  <a:schemeClr val="dk1"/>
                </a:solidFill>
                <a:latin typeface="Calibri"/>
                <a:ea typeface="Calibri"/>
                <a:cs typeface="Calibri"/>
                <a:sym typeface="Calibri"/>
              </a:defRPr>
            </a:lvl8pPr>
            <a:lvl9pPr lvl="8" rtl="0">
              <a:spcBef>
                <a:spcPts val="0"/>
              </a:spcBef>
              <a:spcAft>
                <a:spcPts val="0"/>
              </a:spcAft>
              <a:buSzPts val="1400"/>
              <a:buChar char="■"/>
              <a:defRPr sz="4400">
                <a:solidFill>
                  <a:schemeClr val="dk1"/>
                </a:solidFill>
                <a:latin typeface="Calibri"/>
                <a:ea typeface="Calibri"/>
                <a:cs typeface="Calibri"/>
                <a:sym typeface="Calibri"/>
              </a:defRPr>
            </a:lvl9pPr>
          </a:lstStyle>
          <a:p>
            <a:endParaRPr/>
          </a:p>
        </p:txBody>
      </p:sp>
      <p:sp>
        <p:nvSpPr>
          <p:cNvPr id="267" name="Google Shape;267;p35"/>
          <p:cNvSpPr>
            <a:spLocks noGrp="1"/>
          </p:cNvSpPr>
          <p:nvPr>
            <p:ph type="pic" idx="2"/>
          </p:nvPr>
        </p:nvSpPr>
        <p:spPr>
          <a:xfrm>
            <a:off x="1792288" y="459581"/>
            <a:ext cx="5486400" cy="3086100"/>
          </a:xfrm>
          <a:prstGeom prst="rect">
            <a:avLst/>
          </a:prstGeom>
          <a:noFill/>
          <a:ln>
            <a:noFill/>
          </a:ln>
        </p:spPr>
      </p:sp>
      <p:sp>
        <p:nvSpPr>
          <p:cNvPr id="268" name="Google Shape;268;p35"/>
          <p:cNvSpPr txBox="1">
            <a:spLocks noGrp="1"/>
          </p:cNvSpPr>
          <p:nvPr>
            <p:ph type="body" idx="1"/>
          </p:nvPr>
        </p:nvSpPr>
        <p:spPr>
          <a:xfrm>
            <a:off x="1792288" y="4025503"/>
            <a:ext cx="5486400" cy="603600"/>
          </a:xfrm>
          <a:prstGeom prst="rect">
            <a:avLst/>
          </a:prstGeom>
          <a:noFill/>
          <a:ln>
            <a:noFill/>
          </a:ln>
        </p:spPr>
        <p:txBody>
          <a:bodyPr spcFirstLastPara="1" wrap="square" lIns="91425" tIns="91425" rIns="91425" bIns="91425" anchor="t" anchorCtr="0"/>
          <a:lstStyle>
            <a:lvl1pPr marL="457200" lvl="0" indent="-228600" rtl="0">
              <a:spcBef>
                <a:spcPts val="640"/>
              </a:spcBef>
              <a:spcAft>
                <a:spcPts val="0"/>
              </a:spcAft>
              <a:buSzPts val="1400"/>
              <a:buFont typeface="Arial"/>
              <a:buNone/>
              <a:defRPr sz="1400"/>
            </a:lvl1pPr>
            <a:lvl2pPr marL="914400" lvl="1" indent="-228600" rtl="0">
              <a:spcBef>
                <a:spcPts val="560"/>
              </a:spcBef>
              <a:spcAft>
                <a:spcPts val="0"/>
              </a:spcAft>
              <a:buSzPts val="1400"/>
              <a:buFont typeface="Arial"/>
              <a:buNone/>
              <a:defRPr sz="1200"/>
            </a:lvl2pPr>
            <a:lvl3pPr marL="1371600" lvl="2" indent="-228600" rtl="0">
              <a:spcBef>
                <a:spcPts val="480"/>
              </a:spcBef>
              <a:spcAft>
                <a:spcPts val="0"/>
              </a:spcAft>
              <a:buSzPts val="1400"/>
              <a:buFont typeface="Arial"/>
              <a:buNone/>
              <a:defRPr sz="1000"/>
            </a:lvl3pPr>
            <a:lvl4pPr marL="1828800" lvl="3" indent="-228600" rtl="0">
              <a:spcBef>
                <a:spcPts val="400"/>
              </a:spcBef>
              <a:spcAft>
                <a:spcPts val="0"/>
              </a:spcAft>
              <a:buSzPts val="1400"/>
              <a:buFont typeface="Arial"/>
              <a:buNone/>
              <a:defRPr sz="900"/>
            </a:lvl4pPr>
            <a:lvl5pPr marL="2286000" lvl="4" indent="-228600" rtl="0">
              <a:spcBef>
                <a:spcPts val="400"/>
              </a:spcBef>
              <a:spcAft>
                <a:spcPts val="0"/>
              </a:spcAft>
              <a:buSzPts val="1400"/>
              <a:buFont typeface="Arial"/>
              <a:buNone/>
              <a:defRPr sz="900"/>
            </a:lvl5pPr>
            <a:lvl6pPr marL="2743200" lvl="5" indent="-228600" rtl="0">
              <a:spcBef>
                <a:spcPts val="400"/>
              </a:spcBef>
              <a:spcAft>
                <a:spcPts val="0"/>
              </a:spcAft>
              <a:buSzPts val="1400"/>
              <a:buFont typeface="Arial"/>
              <a:buNone/>
              <a:defRPr sz="900"/>
            </a:lvl6pPr>
            <a:lvl7pPr marL="3200400" lvl="6" indent="-228600" rtl="0">
              <a:spcBef>
                <a:spcPts val="400"/>
              </a:spcBef>
              <a:spcAft>
                <a:spcPts val="0"/>
              </a:spcAft>
              <a:buSzPts val="1400"/>
              <a:buFont typeface="Arial"/>
              <a:buNone/>
              <a:defRPr sz="900"/>
            </a:lvl7pPr>
            <a:lvl8pPr marL="3657600" lvl="7" indent="-228600" rtl="0">
              <a:spcBef>
                <a:spcPts val="400"/>
              </a:spcBef>
              <a:spcAft>
                <a:spcPts val="0"/>
              </a:spcAft>
              <a:buSzPts val="1400"/>
              <a:buFont typeface="Arial"/>
              <a:buNone/>
              <a:defRPr sz="900"/>
            </a:lvl8pPr>
            <a:lvl9pPr marL="4114800" lvl="8" indent="-228600" rtl="0">
              <a:spcBef>
                <a:spcPts val="400"/>
              </a:spcBef>
              <a:spcAft>
                <a:spcPts val="0"/>
              </a:spcAft>
              <a:buSzPts val="1400"/>
              <a:buFont typeface="Arial"/>
              <a:buNone/>
              <a:defRPr sz="900"/>
            </a:lvl9pPr>
          </a:lstStyle>
          <a:p>
            <a:endParaRPr/>
          </a:p>
        </p:txBody>
      </p:sp>
      <p:sp>
        <p:nvSpPr>
          <p:cNvPr id="269" name="Google Shape;269;p35"/>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88900" algn="l" rtl="0">
              <a:spcBef>
                <a:spcPts val="0"/>
              </a:spcBef>
              <a:spcAft>
                <a:spcPts val="0"/>
              </a:spcAft>
              <a:buSzPts val="1400"/>
              <a:buChar char="●"/>
              <a:defRPr sz="1200" b="0" i="0" u="none" strike="noStrike" cap="none">
                <a:solidFill>
                  <a:srgbClr val="898989"/>
                </a:solidFill>
                <a:latin typeface="Calibri"/>
                <a:ea typeface="Calibri"/>
                <a:cs typeface="Calibri"/>
                <a:sym typeface="Calibri"/>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70" name="Google Shape;270;p35"/>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88900" algn="ctr" rtl="0">
              <a:spcBef>
                <a:spcPts val="0"/>
              </a:spcBef>
              <a:spcAft>
                <a:spcPts val="0"/>
              </a:spcAft>
              <a:buSzPts val="1400"/>
              <a:buChar char="●"/>
              <a:defRPr sz="1200" b="0" i="0" u="none" strike="noStrike" cap="none">
                <a:solidFill>
                  <a:srgbClr val="888888"/>
                </a:solidFill>
                <a:latin typeface="Arial"/>
                <a:ea typeface="Arial"/>
                <a:cs typeface="Arial"/>
                <a:sym typeface="Arial"/>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71" name="Google Shape;271;p35"/>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98989"/>
                </a:solidFill>
                <a:latin typeface="Calibri"/>
                <a:ea typeface="Calibri"/>
                <a:cs typeface="Calibri"/>
                <a:sym typeface="Calibri"/>
              </a:defRPr>
            </a:lvl1pPr>
            <a:lvl2pPr marL="0" marR="0" lvl="1" indent="0" algn="r" rtl="0">
              <a:spcBef>
                <a:spcPts val="0"/>
              </a:spcBef>
              <a:buNone/>
              <a:defRPr sz="1200" b="0" i="0" u="none" strike="noStrike" cap="none">
                <a:solidFill>
                  <a:srgbClr val="898989"/>
                </a:solidFill>
                <a:latin typeface="Calibri"/>
                <a:ea typeface="Calibri"/>
                <a:cs typeface="Calibri"/>
                <a:sym typeface="Calibri"/>
              </a:defRPr>
            </a:lvl2pPr>
            <a:lvl3pPr marL="0" marR="0" lvl="2" indent="0" algn="r" rtl="0">
              <a:spcBef>
                <a:spcPts val="0"/>
              </a:spcBef>
              <a:buNone/>
              <a:defRPr sz="1200" b="0" i="0" u="none" strike="noStrike" cap="none">
                <a:solidFill>
                  <a:srgbClr val="898989"/>
                </a:solidFill>
                <a:latin typeface="Calibri"/>
                <a:ea typeface="Calibri"/>
                <a:cs typeface="Calibri"/>
                <a:sym typeface="Calibri"/>
              </a:defRPr>
            </a:lvl3pPr>
            <a:lvl4pPr marL="0" marR="0" lvl="3" indent="0" algn="r" rtl="0">
              <a:spcBef>
                <a:spcPts val="0"/>
              </a:spcBef>
              <a:buNone/>
              <a:defRPr sz="1200" b="0" i="0" u="none" strike="noStrike" cap="none">
                <a:solidFill>
                  <a:srgbClr val="898989"/>
                </a:solidFill>
                <a:latin typeface="Calibri"/>
                <a:ea typeface="Calibri"/>
                <a:cs typeface="Calibri"/>
                <a:sym typeface="Calibri"/>
              </a:defRPr>
            </a:lvl4pPr>
            <a:lvl5pPr marL="0" marR="0" lvl="4" indent="0" algn="r" rtl="0">
              <a:spcBef>
                <a:spcPts val="0"/>
              </a:spcBef>
              <a:buNone/>
              <a:defRPr sz="1200" b="0" i="0" u="none" strike="noStrike" cap="none">
                <a:solidFill>
                  <a:srgbClr val="898989"/>
                </a:solidFill>
                <a:latin typeface="Calibri"/>
                <a:ea typeface="Calibri"/>
                <a:cs typeface="Calibri"/>
                <a:sym typeface="Calibri"/>
              </a:defRPr>
            </a:lvl5pPr>
            <a:lvl6pPr marL="0" marR="0" lvl="5" indent="0" algn="r" rtl="0">
              <a:spcBef>
                <a:spcPts val="0"/>
              </a:spcBef>
              <a:buNone/>
              <a:defRPr sz="1200" b="0" i="0" u="none" strike="noStrike" cap="none">
                <a:solidFill>
                  <a:srgbClr val="898989"/>
                </a:solidFill>
                <a:latin typeface="Calibri"/>
                <a:ea typeface="Calibri"/>
                <a:cs typeface="Calibri"/>
                <a:sym typeface="Calibri"/>
              </a:defRPr>
            </a:lvl6pPr>
            <a:lvl7pPr marL="0" marR="0" lvl="6" indent="0" algn="r" rtl="0">
              <a:spcBef>
                <a:spcPts val="0"/>
              </a:spcBef>
              <a:buNone/>
              <a:defRPr sz="1200" b="0" i="0" u="none" strike="noStrike" cap="none">
                <a:solidFill>
                  <a:srgbClr val="898989"/>
                </a:solidFill>
                <a:latin typeface="Calibri"/>
                <a:ea typeface="Calibri"/>
                <a:cs typeface="Calibri"/>
                <a:sym typeface="Calibri"/>
              </a:defRPr>
            </a:lvl7pPr>
            <a:lvl8pPr marL="0" marR="0" lvl="7" indent="0" algn="r" rtl="0">
              <a:spcBef>
                <a:spcPts val="0"/>
              </a:spcBef>
              <a:buNone/>
              <a:defRPr sz="1200" b="0" i="0" u="none" strike="noStrike" cap="none">
                <a:solidFill>
                  <a:srgbClr val="898989"/>
                </a:solidFill>
                <a:latin typeface="Calibri"/>
                <a:ea typeface="Calibri"/>
                <a:cs typeface="Calibri"/>
                <a:sym typeface="Calibri"/>
              </a:defRPr>
            </a:lvl8pPr>
            <a:lvl9pPr marL="0" marR="0" lvl="8" indent="0" algn="r" rtl="0">
              <a:spcBef>
                <a:spcPts val="0"/>
              </a:spcBef>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72"/>
        <p:cNvGrpSpPr/>
        <p:nvPr/>
      </p:nvGrpSpPr>
      <p:grpSpPr>
        <a:xfrm>
          <a:off x="0" y="0"/>
          <a:ext cx="0" cy="0"/>
          <a:chOff x="0" y="0"/>
          <a:chExt cx="0" cy="0"/>
        </a:xfrm>
      </p:grpSpPr>
      <p:sp>
        <p:nvSpPr>
          <p:cNvPr id="273" name="Google Shape;273;p36"/>
          <p:cNvSpPr txBox="1">
            <a:spLocks noGrp="1"/>
          </p:cNvSpPr>
          <p:nvPr>
            <p:ph type="title"/>
          </p:nvPr>
        </p:nvSpPr>
        <p:spPr>
          <a:xfrm>
            <a:off x="457200" y="205979"/>
            <a:ext cx="8229600" cy="857400"/>
          </a:xfrm>
          <a:prstGeom prst="rect">
            <a:avLst/>
          </a:prstGeom>
          <a:noFill/>
          <a:ln>
            <a:noFill/>
          </a:ln>
        </p:spPr>
        <p:txBody>
          <a:bodyPr spcFirstLastPara="1" wrap="square" lIns="91425" tIns="91425" rIns="91425" bIns="91425" anchor="ctr" anchorCtr="0"/>
          <a:lstStyle>
            <a:lvl1pPr lvl="0" algn="ctr" rtl="0">
              <a:spcBef>
                <a:spcPts val="0"/>
              </a:spcBef>
              <a:spcAft>
                <a:spcPts val="0"/>
              </a:spcAft>
              <a:buSzPts val="1400"/>
              <a:buChar char="●"/>
              <a:defRPr sz="4400">
                <a:solidFill>
                  <a:srgbClr val="FFCF01"/>
                </a:solidFill>
                <a:latin typeface="Arial"/>
                <a:ea typeface="Arial"/>
                <a:cs typeface="Arial"/>
                <a:sym typeface="Arial"/>
              </a:defRPr>
            </a:lvl1pPr>
            <a:lvl2pPr lvl="1" algn="ctr" rtl="0">
              <a:spcBef>
                <a:spcPts val="0"/>
              </a:spcBef>
              <a:spcAft>
                <a:spcPts val="0"/>
              </a:spcAft>
              <a:buSzPts val="1400"/>
              <a:buChar char="○"/>
              <a:defRPr sz="4400">
                <a:solidFill>
                  <a:srgbClr val="FFCF01"/>
                </a:solidFill>
                <a:latin typeface="Arial"/>
                <a:ea typeface="Arial"/>
                <a:cs typeface="Arial"/>
                <a:sym typeface="Arial"/>
              </a:defRPr>
            </a:lvl2pPr>
            <a:lvl3pPr lvl="2" algn="ctr" rtl="0">
              <a:spcBef>
                <a:spcPts val="0"/>
              </a:spcBef>
              <a:spcAft>
                <a:spcPts val="0"/>
              </a:spcAft>
              <a:buSzPts val="1400"/>
              <a:buChar char="■"/>
              <a:defRPr sz="4400">
                <a:solidFill>
                  <a:srgbClr val="FFCF01"/>
                </a:solidFill>
                <a:latin typeface="Arial"/>
                <a:ea typeface="Arial"/>
                <a:cs typeface="Arial"/>
                <a:sym typeface="Arial"/>
              </a:defRPr>
            </a:lvl3pPr>
            <a:lvl4pPr lvl="3" algn="ctr" rtl="0">
              <a:spcBef>
                <a:spcPts val="0"/>
              </a:spcBef>
              <a:spcAft>
                <a:spcPts val="0"/>
              </a:spcAft>
              <a:buSzPts val="1400"/>
              <a:buChar char="●"/>
              <a:defRPr sz="4400">
                <a:solidFill>
                  <a:srgbClr val="FFCF01"/>
                </a:solidFill>
                <a:latin typeface="Arial"/>
                <a:ea typeface="Arial"/>
                <a:cs typeface="Arial"/>
                <a:sym typeface="Arial"/>
              </a:defRPr>
            </a:lvl4pPr>
            <a:lvl5pPr lvl="4" algn="ctr" rtl="0">
              <a:spcBef>
                <a:spcPts val="0"/>
              </a:spcBef>
              <a:spcAft>
                <a:spcPts val="0"/>
              </a:spcAft>
              <a:buSzPts val="1400"/>
              <a:buChar char="○"/>
              <a:defRPr sz="4400">
                <a:solidFill>
                  <a:srgbClr val="FFCF01"/>
                </a:solidFill>
                <a:latin typeface="Arial"/>
                <a:ea typeface="Arial"/>
                <a:cs typeface="Arial"/>
                <a:sym typeface="Arial"/>
              </a:defRPr>
            </a:lvl5pPr>
            <a:lvl6pPr marL="457200" lvl="5" algn="ctr" rtl="0">
              <a:spcBef>
                <a:spcPts val="0"/>
              </a:spcBef>
              <a:spcAft>
                <a:spcPts val="0"/>
              </a:spcAft>
              <a:buSzPts val="1400"/>
              <a:buChar char="■"/>
              <a:defRPr sz="4400">
                <a:solidFill>
                  <a:schemeClr val="dk1"/>
                </a:solidFill>
                <a:latin typeface="Calibri"/>
                <a:ea typeface="Calibri"/>
                <a:cs typeface="Calibri"/>
                <a:sym typeface="Calibri"/>
              </a:defRPr>
            </a:lvl6pPr>
            <a:lvl7pPr marL="914400" lvl="6" algn="ctr" rtl="0">
              <a:spcBef>
                <a:spcPts val="0"/>
              </a:spcBef>
              <a:spcAft>
                <a:spcPts val="0"/>
              </a:spcAft>
              <a:buSzPts val="1400"/>
              <a:buChar char="●"/>
              <a:defRPr sz="4400">
                <a:solidFill>
                  <a:schemeClr val="dk1"/>
                </a:solidFill>
                <a:latin typeface="Calibri"/>
                <a:ea typeface="Calibri"/>
                <a:cs typeface="Calibri"/>
                <a:sym typeface="Calibri"/>
              </a:defRPr>
            </a:lvl7pPr>
            <a:lvl8pPr marL="1371600" lvl="7" algn="ctr" rtl="0">
              <a:spcBef>
                <a:spcPts val="0"/>
              </a:spcBef>
              <a:spcAft>
                <a:spcPts val="0"/>
              </a:spcAft>
              <a:buSzPts val="1400"/>
              <a:buChar char="○"/>
              <a:defRPr sz="4400">
                <a:solidFill>
                  <a:schemeClr val="dk1"/>
                </a:solidFill>
                <a:latin typeface="Calibri"/>
                <a:ea typeface="Calibri"/>
                <a:cs typeface="Calibri"/>
                <a:sym typeface="Calibri"/>
              </a:defRPr>
            </a:lvl8pPr>
            <a:lvl9pPr marL="1828800" lvl="8" algn="ctr" rtl="0">
              <a:spcBef>
                <a:spcPts val="0"/>
              </a:spcBef>
              <a:spcAft>
                <a:spcPts val="0"/>
              </a:spcAft>
              <a:buSzPts val="1400"/>
              <a:buChar char="■"/>
              <a:defRPr sz="4400">
                <a:solidFill>
                  <a:schemeClr val="dk1"/>
                </a:solidFill>
                <a:latin typeface="Calibri"/>
                <a:ea typeface="Calibri"/>
                <a:cs typeface="Calibri"/>
                <a:sym typeface="Calibri"/>
              </a:defRPr>
            </a:lvl9pPr>
          </a:lstStyle>
          <a:p>
            <a:endParaRPr/>
          </a:p>
        </p:txBody>
      </p:sp>
      <p:sp>
        <p:nvSpPr>
          <p:cNvPr id="274" name="Google Shape;274;p36"/>
          <p:cNvSpPr txBox="1">
            <a:spLocks noGrp="1"/>
          </p:cNvSpPr>
          <p:nvPr>
            <p:ph type="body" idx="1"/>
          </p:nvPr>
        </p:nvSpPr>
        <p:spPr>
          <a:xfrm rot="5400000">
            <a:off x="2874750" y="-1217399"/>
            <a:ext cx="3394500" cy="8229600"/>
          </a:xfrm>
          <a:prstGeom prst="rect">
            <a:avLst/>
          </a:prstGeom>
          <a:noFill/>
          <a:ln>
            <a:noFill/>
          </a:ln>
        </p:spPr>
        <p:txBody>
          <a:bodyPr spcFirstLastPara="1" wrap="square" lIns="91425" tIns="91425" rIns="91425" bIns="91425" anchor="t" anchorCtr="0"/>
          <a:lstStyle>
            <a:lvl1pPr marL="457200" lvl="0" indent="-317500" algn="l" rtl="0">
              <a:spcBef>
                <a:spcPts val="640"/>
              </a:spcBef>
              <a:spcAft>
                <a:spcPts val="0"/>
              </a:spcAft>
              <a:buClr>
                <a:schemeClr val="lt1"/>
              </a:buClr>
              <a:buSzPts val="1400"/>
              <a:buFont typeface="Arial"/>
              <a:buChar char="•"/>
              <a:defRPr sz="3200">
                <a:solidFill>
                  <a:schemeClr val="lt1"/>
                </a:solidFill>
                <a:latin typeface="Arial"/>
                <a:ea typeface="Arial"/>
                <a:cs typeface="Arial"/>
                <a:sym typeface="Arial"/>
              </a:defRPr>
            </a:lvl1pPr>
            <a:lvl2pPr marL="914400" lvl="1" indent="-317500" algn="l" rtl="0">
              <a:spcBef>
                <a:spcPts val="560"/>
              </a:spcBef>
              <a:spcAft>
                <a:spcPts val="0"/>
              </a:spcAft>
              <a:buClr>
                <a:schemeClr val="lt1"/>
              </a:buClr>
              <a:buSzPts val="1400"/>
              <a:buFont typeface="Arial"/>
              <a:buChar char="–"/>
              <a:defRPr sz="2800">
                <a:solidFill>
                  <a:schemeClr val="lt1"/>
                </a:solidFill>
                <a:latin typeface="Arial"/>
                <a:ea typeface="Arial"/>
                <a:cs typeface="Arial"/>
                <a:sym typeface="Arial"/>
              </a:defRPr>
            </a:lvl2pPr>
            <a:lvl3pPr marL="1371600" lvl="2" indent="-317500" algn="l" rtl="0">
              <a:spcBef>
                <a:spcPts val="480"/>
              </a:spcBef>
              <a:spcAft>
                <a:spcPts val="0"/>
              </a:spcAft>
              <a:buClr>
                <a:schemeClr val="lt1"/>
              </a:buClr>
              <a:buSzPts val="1400"/>
              <a:buFont typeface="Arial"/>
              <a:buChar char="•"/>
              <a:defRPr sz="2400">
                <a:solidFill>
                  <a:schemeClr val="lt1"/>
                </a:solidFill>
                <a:latin typeface="Arial"/>
                <a:ea typeface="Arial"/>
                <a:cs typeface="Arial"/>
                <a:sym typeface="Arial"/>
              </a:defRPr>
            </a:lvl3pPr>
            <a:lvl4pPr marL="1828800" lvl="3" indent="-317500" algn="l" rtl="0">
              <a:spcBef>
                <a:spcPts val="400"/>
              </a:spcBef>
              <a:spcAft>
                <a:spcPts val="0"/>
              </a:spcAft>
              <a:buClr>
                <a:schemeClr val="lt1"/>
              </a:buClr>
              <a:buSzPts val="1400"/>
              <a:buFont typeface="Arial"/>
              <a:buChar char="–"/>
              <a:defRPr sz="2000">
                <a:solidFill>
                  <a:schemeClr val="lt1"/>
                </a:solidFill>
                <a:latin typeface="Arial"/>
                <a:ea typeface="Arial"/>
                <a:cs typeface="Arial"/>
                <a:sym typeface="Arial"/>
              </a:defRPr>
            </a:lvl4pPr>
            <a:lvl5pPr marL="2286000" lvl="4" indent="-317500" algn="l" rtl="0">
              <a:spcBef>
                <a:spcPts val="400"/>
              </a:spcBef>
              <a:spcAft>
                <a:spcPts val="0"/>
              </a:spcAft>
              <a:buClr>
                <a:schemeClr val="lt1"/>
              </a:buClr>
              <a:buSzPts val="1400"/>
              <a:buFont typeface="Arial"/>
              <a:buChar char="»"/>
              <a:defRPr sz="2000">
                <a:solidFill>
                  <a:schemeClr val="lt1"/>
                </a:solidFill>
                <a:latin typeface="Arial"/>
                <a:ea typeface="Arial"/>
                <a:cs typeface="Arial"/>
                <a:sym typeface="Arial"/>
              </a:defRPr>
            </a:lvl5pPr>
            <a:lvl6pPr marL="2743200" lvl="5" indent="-317500" algn="l" rtl="0">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marL="3200400" lvl="6" indent="-317500" algn="l" rtl="0">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marL="3657600" lvl="7" indent="-317500" algn="l" rtl="0">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marL="4114800" lvl="8" indent="-317500" algn="l" rtl="0">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a:endParaRPr/>
          </a:p>
        </p:txBody>
      </p:sp>
      <p:sp>
        <p:nvSpPr>
          <p:cNvPr id="275" name="Google Shape;275;p36"/>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88900" algn="l" rtl="0">
              <a:spcBef>
                <a:spcPts val="0"/>
              </a:spcBef>
              <a:spcAft>
                <a:spcPts val="0"/>
              </a:spcAft>
              <a:buSzPts val="1400"/>
              <a:buChar char="●"/>
              <a:defRPr sz="1200" b="0" i="0" u="none" strike="noStrike" cap="none">
                <a:solidFill>
                  <a:srgbClr val="898989"/>
                </a:solidFill>
                <a:latin typeface="Calibri"/>
                <a:ea typeface="Calibri"/>
                <a:cs typeface="Calibri"/>
                <a:sym typeface="Calibri"/>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76" name="Google Shape;276;p36"/>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88900" algn="ctr" rtl="0">
              <a:spcBef>
                <a:spcPts val="0"/>
              </a:spcBef>
              <a:spcAft>
                <a:spcPts val="0"/>
              </a:spcAft>
              <a:buSzPts val="1400"/>
              <a:buChar char="●"/>
              <a:defRPr sz="1200" b="0" i="0" u="none" strike="noStrike" cap="none">
                <a:solidFill>
                  <a:srgbClr val="888888"/>
                </a:solidFill>
                <a:latin typeface="Arial"/>
                <a:ea typeface="Arial"/>
                <a:cs typeface="Arial"/>
                <a:sym typeface="Arial"/>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77" name="Google Shape;277;p36"/>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98989"/>
                </a:solidFill>
                <a:latin typeface="Calibri"/>
                <a:ea typeface="Calibri"/>
                <a:cs typeface="Calibri"/>
                <a:sym typeface="Calibri"/>
              </a:defRPr>
            </a:lvl1pPr>
            <a:lvl2pPr marL="0" marR="0" lvl="1" indent="0" algn="r" rtl="0">
              <a:spcBef>
                <a:spcPts val="0"/>
              </a:spcBef>
              <a:buNone/>
              <a:defRPr sz="1200" b="0" i="0" u="none" strike="noStrike" cap="none">
                <a:solidFill>
                  <a:srgbClr val="898989"/>
                </a:solidFill>
                <a:latin typeface="Calibri"/>
                <a:ea typeface="Calibri"/>
                <a:cs typeface="Calibri"/>
                <a:sym typeface="Calibri"/>
              </a:defRPr>
            </a:lvl2pPr>
            <a:lvl3pPr marL="0" marR="0" lvl="2" indent="0" algn="r" rtl="0">
              <a:spcBef>
                <a:spcPts val="0"/>
              </a:spcBef>
              <a:buNone/>
              <a:defRPr sz="1200" b="0" i="0" u="none" strike="noStrike" cap="none">
                <a:solidFill>
                  <a:srgbClr val="898989"/>
                </a:solidFill>
                <a:latin typeface="Calibri"/>
                <a:ea typeface="Calibri"/>
                <a:cs typeface="Calibri"/>
                <a:sym typeface="Calibri"/>
              </a:defRPr>
            </a:lvl3pPr>
            <a:lvl4pPr marL="0" marR="0" lvl="3" indent="0" algn="r" rtl="0">
              <a:spcBef>
                <a:spcPts val="0"/>
              </a:spcBef>
              <a:buNone/>
              <a:defRPr sz="1200" b="0" i="0" u="none" strike="noStrike" cap="none">
                <a:solidFill>
                  <a:srgbClr val="898989"/>
                </a:solidFill>
                <a:latin typeface="Calibri"/>
                <a:ea typeface="Calibri"/>
                <a:cs typeface="Calibri"/>
                <a:sym typeface="Calibri"/>
              </a:defRPr>
            </a:lvl4pPr>
            <a:lvl5pPr marL="0" marR="0" lvl="4" indent="0" algn="r" rtl="0">
              <a:spcBef>
                <a:spcPts val="0"/>
              </a:spcBef>
              <a:buNone/>
              <a:defRPr sz="1200" b="0" i="0" u="none" strike="noStrike" cap="none">
                <a:solidFill>
                  <a:srgbClr val="898989"/>
                </a:solidFill>
                <a:latin typeface="Calibri"/>
                <a:ea typeface="Calibri"/>
                <a:cs typeface="Calibri"/>
                <a:sym typeface="Calibri"/>
              </a:defRPr>
            </a:lvl5pPr>
            <a:lvl6pPr marL="0" marR="0" lvl="5" indent="0" algn="r" rtl="0">
              <a:spcBef>
                <a:spcPts val="0"/>
              </a:spcBef>
              <a:buNone/>
              <a:defRPr sz="1200" b="0" i="0" u="none" strike="noStrike" cap="none">
                <a:solidFill>
                  <a:srgbClr val="898989"/>
                </a:solidFill>
                <a:latin typeface="Calibri"/>
                <a:ea typeface="Calibri"/>
                <a:cs typeface="Calibri"/>
                <a:sym typeface="Calibri"/>
              </a:defRPr>
            </a:lvl6pPr>
            <a:lvl7pPr marL="0" marR="0" lvl="6" indent="0" algn="r" rtl="0">
              <a:spcBef>
                <a:spcPts val="0"/>
              </a:spcBef>
              <a:buNone/>
              <a:defRPr sz="1200" b="0" i="0" u="none" strike="noStrike" cap="none">
                <a:solidFill>
                  <a:srgbClr val="898989"/>
                </a:solidFill>
                <a:latin typeface="Calibri"/>
                <a:ea typeface="Calibri"/>
                <a:cs typeface="Calibri"/>
                <a:sym typeface="Calibri"/>
              </a:defRPr>
            </a:lvl7pPr>
            <a:lvl8pPr marL="0" marR="0" lvl="7" indent="0" algn="r" rtl="0">
              <a:spcBef>
                <a:spcPts val="0"/>
              </a:spcBef>
              <a:buNone/>
              <a:defRPr sz="1200" b="0" i="0" u="none" strike="noStrike" cap="none">
                <a:solidFill>
                  <a:srgbClr val="898989"/>
                </a:solidFill>
                <a:latin typeface="Calibri"/>
                <a:ea typeface="Calibri"/>
                <a:cs typeface="Calibri"/>
                <a:sym typeface="Calibri"/>
              </a:defRPr>
            </a:lvl8pPr>
            <a:lvl9pPr marL="0" marR="0" lvl="8" indent="0" algn="r" rtl="0">
              <a:spcBef>
                <a:spcPts val="0"/>
              </a:spcBef>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78"/>
        <p:cNvGrpSpPr/>
        <p:nvPr/>
      </p:nvGrpSpPr>
      <p:grpSpPr>
        <a:xfrm>
          <a:off x="0" y="0"/>
          <a:ext cx="0" cy="0"/>
          <a:chOff x="0" y="0"/>
          <a:chExt cx="0" cy="0"/>
        </a:xfrm>
      </p:grpSpPr>
      <p:sp>
        <p:nvSpPr>
          <p:cNvPr id="279" name="Google Shape;279;p37"/>
          <p:cNvSpPr txBox="1">
            <a:spLocks noGrp="1"/>
          </p:cNvSpPr>
          <p:nvPr>
            <p:ph type="title"/>
          </p:nvPr>
        </p:nvSpPr>
        <p:spPr>
          <a:xfrm rot="5400000">
            <a:off x="5463750" y="1371629"/>
            <a:ext cx="4388700" cy="2057400"/>
          </a:xfrm>
          <a:prstGeom prst="rect">
            <a:avLst/>
          </a:prstGeom>
          <a:noFill/>
          <a:ln>
            <a:noFill/>
          </a:ln>
        </p:spPr>
        <p:txBody>
          <a:bodyPr spcFirstLastPara="1" wrap="square" lIns="91425" tIns="91425" rIns="91425" bIns="91425" anchor="ctr" anchorCtr="0"/>
          <a:lstStyle>
            <a:lvl1pPr lvl="0" algn="ctr" rtl="0">
              <a:spcBef>
                <a:spcPts val="0"/>
              </a:spcBef>
              <a:spcAft>
                <a:spcPts val="0"/>
              </a:spcAft>
              <a:buSzPts val="1400"/>
              <a:buChar char="●"/>
              <a:defRPr sz="4400">
                <a:solidFill>
                  <a:srgbClr val="FFCF01"/>
                </a:solidFill>
                <a:latin typeface="Arial"/>
                <a:ea typeface="Arial"/>
                <a:cs typeface="Arial"/>
                <a:sym typeface="Arial"/>
              </a:defRPr>
            </a:lvl1pPr>
            <a:lvl2pPr lvl="1" algn="ctr" rtl="0">
              <a:spcBef>
                <a:spcPts val="0"/>
              </a:spcBef>
              <a:spcAft>
                <a:spcPts val="0"/>
              </a:spcAft>
              <a:buSzPts val="1400"/>
              <a:buChar char="○"/>
              <a:defRPr sz="4400">
                <a:solidFill>
                  <a:srgbClr val="FFCF01"/>
                </a:solidFill>
                <a:latin typeface="Arial"/>
                <a:ea typeface="Arial"/>
                <a:cs typeface="Arial"/>
                <a:sym typeface="Arial"/>
              </a:defRPr>
            </a:lvl2pPr>
            <a:lvl3pPr lvl="2" algn="ctr" rtl="0">
              <a:spcBef>
                <a:spcPts val="0"/>
              </a:spcBef>
              <a:spcAft>
                <a:spcPts val="0"/>
              </a:spcAft>
              <a:buSzPts val="1400"/>
              <a:buChar char="■"/>
              <a:defRPr sz="4400">
                <a:solidFill>
                  <a:srgbClr val="FFCF01"/>
                </a:solidFill>
                <a:latin typeface="Arial"/>
                <a:ea typeface="Arial"/>
                <a:cs typeface="Arial"/>
                <a:sym typeface="Arial"/>
              </a:defRPr>
            </a:lvl3pPr>
            <a:lvl4pPr lvl="3" algn="ctr" rtl="0">
              <a:spcBef>
                <a:spcPts val="0"/>
              </a:spcBef>
              <a:spcAft>
                <a:spcPts val="0"/>
              </a:spcAft>
              <a:buSzPts val="1400"/>
              <a:buChar char="●"/>
              <a:defRPr sz="4400">
                <a:solidFill>
                  <a:srgbClr val="FFCF01"/>
                </a:solidFill>
                <a:latin typeface="Arial"/>
                <a:ea typeface="Arial"/>
                <a:cs typeface="Arial"/>
                <a:sym typeface="Arial"/>
              </a:defRPr>
            </a:lvl4pPr>
            <a:lvl5pPr lvl="4" algn="ctr" rtl="0">
              <a:spcBef>
                <a:spcPts val="0"/>
              </a:spcBef>
              <a:spcAft>
                <a:spcPts val="0"/>
              </a:spcAft>
              <a:buSzPts val="1400"/>
              <a:buChar char="○"/>
              <a:defRPr sz="4400">
                <a:solidFill>
                  <a:srgbClr val="FFCF01"/>
                </a:solidFill>
                <a:latin typeface="Arial"/>
                <a:ea typeface="Arial"/>
                <a:cs typeface="Arial"/>
                <a:sym typeface="Arial"/>
              </a:defRPr>
            </a:lvl5pPr>
            <a:lvl6pPr marL="457200" lvl="5" algn="ctr" rtl="0">
              <a:spcBef>
                <a:spcPts val="0"/>
              </a:spcBef>
              <a:spcAft>
                <a:spcPts val="0"/>
              </a:spcAft>
              <a:buSzPts val="1400"/>
              <a:buChar char="■"/>
              <a:defRPr sz="4400">
                <a:solidFill>
                  <a:schemeClr val="dk1"/>
                </a:solidFill>
                <a:latin typeface="Calibri"/>
                <a:ea typeface="Calibri"/>
                <a:cs typeface="Calibri"/>
                <a:sym typeface="Calibri"/>
              </a:defRPr>
            </a:lvl6pPr>
            <a:lvl7pPr marL="914400" lvl="6" algn="ctr" rtl="0">
              <a:spcBef>
                <a:spcPts val="0"/>
              </a:spcBef>
              <a:spcAft>
                <a:spcPts val="0"/>
              </a:spcAft>
              <a:buSzPts val="1400"/>
              <a:buChar char="●"/>
              <a:defRPr sz="4400">
                <a:solidFill>
                  <a:schemeClr val="dk1"/>
                </a:solidFill>
                <a:latin typeface="Calibri"/>
                <a:ea typeface="Calibri"/>
                <a:cs typeface="Calibri"/>
                <a:sym typeface="Calibri"/>
              </a:defRPr>
            </a:lvl7pPr>
            <a:lvl8pPr marL="1371600" lvl="7" algn="ctr" rtl="0">
              <a:spcBef>
                <a:spcPts val="0"/>
              </a:spcBef>
              <a:spcAft>
                <a:spcPts val="0"/>
              </a:spcAft>
              <a:buSzPts val="1400"/>
              <a:buChar char="○"/>
              <a:defRPr sz="4400">
                <a:solidFill>
                  <a:schemeClr val="dk1"/>
                </a:solidFill>
                <a:latin typeface="Calibri"/>
                <a:ea typeface="Calibri"/>
                <a:cs typeface="Calibri"/>
                <a:sym typeface="Calibri"/>
              </a:defRPr>
            </a:lvl8pPr>
            <a:lvl9pPr marL="1828800" lvl="8" algn="ctr" rtl="0">
              <a:spcBef>
                <a:spcPts val="0"/>
              </a:spcBef>
              <a:spcAft>
                <a:spcPts val="0"/>
              </a:spcAft>
              <a:buSzPts val="1400"/>
              <a:buChar char="■"/>
              <a:defRPr sz="4400">
                <a:solidFill>
                  <a:schemeClr val="dk1"/>
                </a:solidFill>
                <a:latin typeface="Calibri"/>
                <a:ea typeface="Calibri"/>
                <a:cs typeface="Calibri"/>
                <a:sym typeface="Calibri"/>
              </a:defRPr>
            </a:lvl9pPr>
          </a:lstStyle>
          <a:p>
            <a:endParaRPr/>
          </a:p>
        </p:txBody>
      </p:sp>
      <p:sp>
        <p:nvSpPr>
          <p:cNvPr id="280" name="Google Shape;280;p37"/>
          <p:cNvSpPr txBox="1">
            <a:spLocks noGrp="1"/>
          </p:cNvSpPr>
          <p:nvPr>
            <p:ph type="body" idx="1"/>
          </p:nvPr>
        </p:nvSpPr>
        <p:spPr>
          <a:xfrm rot="5400000">
            <a:off x="1272750" y="-609571"/>
            <a:ext cx="4388700" cy="6019800"/>
          </a:xfrm>
          <a:prstGeom prst="rect">
            <a:avLst/>
          </a:prstGeom>
          <a:noFill/>
          <a:ln>
            <a:noFill/>
          </a:ln>
        </p:spPr>
        <p:txBody>
          <a:bodyPr spcFirstLastPara="1" wrap="square" lIns="91425" tIns="91425" rIns="91425" bIns="91425" anchor="t" anchorCtr="0"/>
          <a:lstStyle>
            <a:lvl1pPr marL="457200" lvl="0" indent="-317500" algn="l" rtl="0">
              <a:spcBef>
                <a:spcPts val="640"/>
              </a:spcBef>
              <a:spcAft>
                <a:spcPts val="0"/>
              </a:spcAft>
              <a:buClr>
                <a:schemeClr val="lt1"/>
              </a:buClr>
              <a:buSzPts val="1400"/>
              <a:buFont typeface="Arial"/>
              <a:buChar char="•"/>
              <a:defRPr sz="3200">
                <a:solidFill>
                  <a:schemeClr val="lt1"/>
                </a:solidFill>
                <a:latin typeface="Arial"/>
                <a:ea typeface="Arial"/>
                <a:cs typeface="Arial"/>
                <a:sym typeface="Arial"/>
              </a:defRPr>
            </a:lvl1pPr>
            <a:lvl2pPr marL="914400" lvl="1" indent="-317500" algn="l" rtl="0">
              <a:spcBef>
                <a:spcPts val="560"/>
              </a:spcBef>
              <a:spcAft>
                <a:spcPts val="0"/>
              </a:spcAft>
              <a:buClr>
                <a:schemeClr val="lt1"/>
              </a:buClr>
              <a:buSzPts val="1400"/>
              <a:buFont typeface="Arial"/>
              <a:buChar char="–"/>
              <a:defRPr sz="2800">
                <a:solidFill>
                  <a:schemeClr val="lt1"/>
                </a:solidFill>
                <a:latin typeface="Arial"/>
                <a:ea typeface="Arial"/>
                <a:cs typeface="Arial"/>
                <a:sym typeface="Arial"/>
              </a:defRPr>
            </a:lvl2pPr>
            <a:lvl3pPr marL="1371600" lvl="2" indent="-317500" algn="l" rtl="0">
              <a:spcBef>
                <a:spcPts val="480"/>
              </a:spcBef>
              <a:spcAft>
                <a:spcPts val="0"/>
              </a:spcAft>
              <a:buClr>
                <a:schemeClr val="lt1"/>
              </a:buClr>
              <a:buSzPts val="1400"/>
              <a:buFont typeface="Arial"/>
              <a:buChar char="•"/>
              <a:defRPr sz="2400">
                <a:solidFill>
                  <a:schemeClr val="lt1"/>
                </a:solidFill>
                <a:latin typeface="Arial"/>
                <a:ea typeface="Arial"/>
                <a:cs typeface="Arial"/>
                <a:sym typeface="Arial"/>
              </a:defRPr>
            </a:lvl3pPr>
            <a:lvl4pPr marL="1828800" lvl="3" indent="-317500" algn="l" rtl="0">
              <a:spcBef>
                <a:spcPts val="400"/>
              </a:spcBef>
              <a:spcAft>
                <a:spcPts val="0"/>
              </a:spcAft>
              <a:buClr>
                <a:schemeClr val="lt1"/>
              </a:buClr>
              <a:buSzPts val="1400"/>
              <a:buFont typeface="Arial"/>
              <a:buChar char="–"/>
              <a:defRPr sz="2000">
                <a:solidFill>
                  <a:schemeClr val="lt1"/>
                </a:solidFill>
                <a:latin typeface="Arial"/>
                <a:ea typeface="Arial"/>
                <a:cs typeface="Arial"/>
                <a:sym typeface="Arial"/>
              </a:defRPr>
            </a:lvl4pPr>
            <a:lvl5pPr marL="2286000" lvl="4" indent="-317500" algn="l" rtl="0">
              <a:spcBef>
                <a:spcPts val="400"/>
              </a:spcBef>
              <a:spcAft>
                <a:spcPts val="0"/>
              </a:spcAft>
              <a:buClr>
                <a:schemeClr val="lt1"/>
              </a:buClr>
              <a:buSzPts val="1400"/>
              <a:buFont typeface="Arial"/>
              <a:buChar char="»"/>
              <a:defRPr sz="2000">
                <a:solidFill>
                  <a:schemeClr val="lt1"/>
                </a:solidFill>
                <a:latin typeface="Arial"/>
                <a:ea typeface="Arial"/>
                <a:cs typeface="Arial"/>
                <a:sym typeface="Arial"/>
              </a:defRPr>
            </a:lvl5pPr>
            <a:lvl6pPr marL="2743200" lvl="5" indent="-317500" algn="l" rtl="0">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marL="3200400" lvl="6" indent="-317500" algn="l" rtl="0">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marL="3657600" lvl="7" indent="-317500" algn="l" rtl="0">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marL="4114800" lvl="8" indent="-317500" algn="l" rtl="0">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a:endParaRPr/>
          </a:p>
        </p:txBody>
      </p:sp>
      <p:sp>
        <p:nvSpPr>
          <p:cNvPr id="281" name="Google Shape;281;p37"/>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88900" algn="l" rtl="0">
              <a:spcBef>
                <a:spcPts val="0"/>
              </a:spcBef>
              <a:spcAft>
                <a:spcPts val="0"/>
              </a:spcAft>
              <a:buSzPts val="1400"/>
              <a:buChar char="●"/>
              <a:defRPr sz="1200" b="0" i="0" u="none" strike="noStrike" cap="none">
                <a:solidFill>
                  <a:srgbClr val="898989"/>
                </a:solidFill>
                <a:latin typeface="Calibri"/>
                <a:ea typeface="Calibri"/>
                <a:cs typeface="Calibri"/>
                <a:sym typeface="Calibri"/>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82" name="Google Shape;282;p37"/>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88900" algn="ctr" rtl="0">
              <a:spcBef>
                <a:spcPts val="0"/>
              </a:spcBef>
              <a:spcAft>
                <a:spcPts val="0"/>
              </a:spcAft>
              <a:buSzPts val="1400"/>
              <a:buChar char="●"/>
              <a:defRPr sz="1200" b="0" i="0" u="none" strike="noStrike" cap="none">
                <a:solidFill>
                  <a:srgbClr val="888888"/>
                </a:solidFill>
                <a:latin typeface="Arial"/>
                <a:ea typeface="Arial"/>
                <a:cs typeface="Arial"/>
                <a:sym typeface="Arial"/>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83" name="Google Shape;283;p37"/>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98989"/>
                </a:solidFill>
                <a:latin typeface="Calibri"/>
                <a:ea typeface="Calibri"/>
                <a:cs typeface="Calibri"/>
                <a:sym typeface="Calibri"/>
              </a:defRPr>
            </a:lvl1pPr>
            <a:lvl2pPr marL="0" marR="0" lvl="1" indent="0" algn="r" rtl="0">
              <a:spcBef>
                <a:spcPts val="0"/>
              </a:spcBef>
              <a:buNone/>
              <a:defRPr sz="1200" b="0" i="0" u="none" strike="noStrike" cap="none">
                <a:solidFill>
                  <a:srgbClr val="898989"/>
                </a:solidFill>
                <a:latin typeface="Calibri"/>
                <a:ea typeface="Calibri"/>
                <a:cs typeface="Calibri"/>
                <a:sym typeface="Calibri"/>
              </a:defRPr>
            </a:lvl2pPr>
            <a:lvl3pPr marL="0" marR="0" lvl="2" indent="0" algn="r" rtl="0">
              <a:spcBef>
                <a:spcPts val="0"/>
              </a:spcBef>
              <a:buNone/>
              <a:defRPr sz="1200" b="0" i="0" u="none" strike="noStrike" cap="none">
                <a:solidFill>
                  <a:srgbClr val="898989"/>
                </a:solidFill>
                <a:latin typeface="Calibri"/>
                <a:ea typeface="Calibri"/>
                <a:cs typeface="Calibri"/>
                <a:sym typeface="Calibri"/>
              </a:defRPr>
            </a:lvl3pPr>
            <a:lvl4pPr marL="0" marR="0" lvl="3" indent="0" algn="r" rtl="0">
              <a:spcBef>
                <a:spcPts val="0"/>
              </a:spcBef>
              <a:buNone/>
              <a:defRPr sz="1200" b="0" i="0" u="none" strike="noStrike" cap="none">
                <a:solidFill>
                  <a:srgbClr val="898989"/>
                </a:solidFill>
                <a:latin typeface="Calibri"/>
                <a:ea typeface="Calibri"/>
                <a:cs typeface="Calibri"/>
                <a:sym typeface="Calibri"/>
              </a:defRPr>
            </a:lvl4pPr>
            <a:lvl5pPr marL="0" marR="0" lvl="4" indent="0" algn="r" rtl="0">
              <a:spcBef>
                <a:spcPts val="0"/>
              </a:spcBef>
              <a:buNone/>
              <a:defRPr sz="1200" b="0" i="0" u="none" strike="noStrike" cap="none">
                <a:solidFill>
                  <a:srgbClr val="898989"/>
                </a:solidFill>
                <a:latin typeface="Calibri"/>
                <a:ea typeface="Calibri"/>
                <a:cs typeface="Calibri"/>
                <a:sym typeface="Calibri"/>
              </a:defRPr>
            </a:lvl5pPr>
            <a:lvl6pPr marL="0" marR="0" lvl="5" indent="0" algn="r" rtl="0">
              <a:spcBef>
                <a:spcPts val="0"/>
              </a:spcBef>
              <a:buNone/>
              <a:defRPr sz="1200" b="0" i="0" u="none" strike="noStrike" cap="none">
                <a:solidFill>
                  <a:srgbClr val="898989"/>
                </a:solidFill>
                <a:latin typeface="Calibri"/>
                <a:ea typeface="Calibri"/>
                <a:cs typeface="Calibri"/>
                <a:sym typeface="Calibri"/>
              </a:defRPr>
            </a:lvl6pPr>
            <a:lvl7pPr marL="0" marR="0" lvl="6" indent="0" algn="r" rtl="0">
              <a:spcBef>
                <a:spcPts val="0"/>
              </a:spcBef>
              <a:buNone/>
              <a:defRPr sz="1200" b="0" i="0" u="none" strike="noStrike" cap="none">
                <a:solidFill>
                  <a:srgbClr val="898989"/>
                </a:solidFill>
                <a:latin typeface="Calibri"/>
                <a:ea typeface="Calibri"/>
                <a:cs typeface="Calibri"/>
                <a:sym typeface="Calibri"/>
              </a:defRPr>
            </a:lvl7pPr>
            <a:lvl8pPr marL="0" marR="0" lvl="7" indent="0" algn="r" rtl="0">
              <a:spcBef>
                <a:spcPts val="0"/>
              </a:spcBef>
              <a:buNone/>
              <a:defRPr sz="1200" b="0" i="0" u="none" strike="noStrike" cap="none">
                <a:solidFill>
                  <a:srgbClr val="898989"/>
                </a:solidFill>
                <a:latin typeface="Calibri"/>
                <a:ea typeface="Calibri"/>
                <a:cs typeface="Calibri"/>
                <a:sym typeface="Calibri"/>
              </a:defRPr>
            </a:lvl8pPr>
            <a:lvl9pPr marL="0" marR="0" lvl="8" indent="0" algn="r" rtl="0">
              <a:spcBef>
                <a:spcPts val="0"/>
              </a:spcBef>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8"/>
        <p:cNvGrpSpPr/>
        <p:nvPr/>
      </p:nvGrpSpPr>
      <p:grpSpPr>
        <a:xfrm>
          <a:off x="0" y="0"/>
          <a:ext cx="0" cy="0"/>
          <a:chOff x="0" y="0"/>
          <a:chExt cx="0" cy="0"/>
        </a:xfrm>
      </p:grpSpPr>
      <p:grpSp>
        <p:nvGrpSpPr>
          <p:cNvPr id="49" name="Google Shape;49;p5"/>
          <p:cNvGrpSpPr/>
          <p:nvPr/>
        </p:nvGrpSpPr>
        <p:grpSpPr>
          <a:xfrm>
            <a:off x="0" y="381001"/>
            <a:ext cx="1037850" cy="1016287"/>
            <a:chOff x="0" y="381001"/>
            <a:chExt cx="1037850" cy="1016287"/>
          </a:xfrm>
        </p:grpSpPr>
        <p:sp>
          <p:nvSpPr>
            <p:cNvPr id="50" name="Google Shape;50;p5"/>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5"/>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 name="Google Shape;52;p5"/>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3" name="Google Shape;53;p5"/>
          <p:cNvSpPr txBox="1">
            <a:spLocks noGrp="1"/>
          </p:cNvSpPr>
          <p:nvPr>
            <p:ph type="body" idx="1"/>
          </p:nvPr>
        </p:nvSpPr>
        <p:spPr>
          <a:xfrm>
            <a:off x="1297500" y="1567550"/>
            <a:ext cx="3403200" cy="2911200"/>
          </a:xfrm>
          <a:prstGeom prst="rect">
            <a:avLst/>
          </a:prstGeom>
        </p:spPr>
        <p:txBody>
          <a:bodyPr spcFirstLastPara="1" wrap="square" lIns="91425" tIns="91425" rIns="91425" bIns="91425" anchor="t" anchorCtr="0"/>
          <a:lstStyle>
            <a:lvl1pPr marL="457200" lvl="0" indent="-311150" rtl="0">
              <a:spcBef>
                <a:spcPts val="0"/>
              </a:spcBef>
              <a:spcAft>
                <a:spcPts val="0"/>
              </a:spcAft>
              <a:buSzPts val="1300"/>
              <a:buChar char="●"/>
              <a:defRPr/>
            </a:lvl1pPr>
            <a:lvl2pPr marL="914400" lvl="1" indent="-298450" rtl="0">
              <a:spcBef>
                <a:spcPts val="1600"/>
              </a:spcBef>
              <a:spcAft>
                <a:spcPts val="0"/>
              </a:spcAft>
              <a:buSzPts val="1100"/>
              <a:buChar char="○"/>
              <a:defRPr/>
            </a:lvl2pPr>
            <a:lvl3pPr marL="1371600" lvl="2" indent="-298450" rtl="0">
              <a:spcBef>
                <a:spcPts val="1600"/>
              </a:spcBef>
              <a:spcAft>
                <a:spcPts val="0"/>
              </a:spcAft>
              <a:buSzPts val="1100"/>
              <a:buChar char="■"/>
              <a:defRPr/>
            </a:lvl3pPr>
            <a:lvl4pPr marL="1828800" lvl="3" indent="-298450" rtl="0">
              <a:spcBef>
                <a:spcPts val="1600"/>
              </a:spcBef>
              <a:spcAft>
                <a:spcPts val="0"/>
              </a:spcAft>
              <a:buSzPts val="1100"/>
              <a:buChar char="●"/>
              <a:defRPr/>
            </a:lvl4pPr>
            <a:lvl5pPr marL="2286000" lvl="4" indent="-298450" rtl="0">
              <a:spcBef>
                <a:spcPts val="1600"/>
              </a:spcBef>
              <a:spcAft>
                <a:spcPts val="0"/>
              </a:spcAft>
              <a:buSzPts val="1100"/>
              <a:buChar char="○"/>
              <a:defRPr/>
            </a:lvl5pPr>
            <a:lvl6pPr marL="2743200" lvl="5" indent="-298450" rtl="0">
              <a:spcBef>
                <a:spcPts val="1600"/>
              </a:spcBef>
              <a:spcAft>
                <a:spcPts val="0"/>
              </a:spcAft>
              <a:buSzPts val="1100"/>
              <a:buChar char="■"/>
              <a:defRPr/>
            </a:lvl6pPr>
            <a:lvl7pPr marL="3200400" lvl="6" indent="-298450" rtl="0">
              <a:spcBef>
                <a:spcPts val="1600"/>
              </a:spcBef>
              <a:spcAft>
                <a:spcPts val="0"/>
              </a:spcAft>
              <a:buSzPts val="1100"/>
              <a:buChar char="●"/>
              <a:defRPr/>
            </a:lvl7pPr>
            <a:lvl8pPr marL="3657600" lvl="7" indent="-298450" rtl="0">
              <a:spcBef>
                <a:spcPts val="1600"/>
              </a:spcBef>
              <a:spcAft>
                <a:spcPts val="0"/>
              </a:spcAft>
              <a:buSzPts val="1100"/>
              <a:buChar char="○"/>
              <a:defRPr/>
            </a:lvl8pPr>
            <a:lvl9pPr marL="4114800" lvl="8" indent="-298450" rtl="0">
              <a:spcBef>
                <a:spcPts val="1600"/>
              </a:spcBef>
              <a:spcAft>
                <a:spcPts val="1600"/>
              </a:spcAft>
              <a:buSzPts val="1100"/>
              <a:buChar char="■"/>
              <a:defRPr/>
            </a:lvl9pPr>
          </a:lstStyle>
          <a:p>
            <a:endParaRPr/>
          </a:p>
        </p:txBody>
      </p:sp>
      <p:sp>
        <p:nvSpPr>
          <p:cNvPr id="54" name="Google Shape;54;p5"/>
          <p:cNvSpPr txBox="1">
            <a:spLocks noGrp="1"/>
          </p:cNvSpPr>
          <p:nvPr>
            <p:ph type="body" idx="2"/>
          </p:nvPr>
        </p:nvSpPr>
        <p:spPr>
          <a:xfrm>
            <a:off x="4933221" y="1567550"/>
            <a:ext cx="3403200" cy="2911200"/>
          </a:xfrm>
          <a:prstGeom prst="rect">
            <a:avLst/>
          </a:prstGeom>
        </p:spPr>
        <p:txBody>
          <a:bodyPr spcFirstLastPara="1" wrap="square" lIns="91425" tIns="91425" rIns="91425" bIns="91425" anchor="t" anchorCtr="0"/>
          <a:lstStyle>
            <a:lvl1pPr marL="457200" lvl="0" indent="-311150" rtl="0">
              <a:spcBef>
                <a:spcPts val="0"/>
              </a:spcBef>
              <a:spcAft>
                <a:spcPts val="0"/>
              </a:spcAft>
              <a:buSzPts val="1300"/>
              <a:buChar char="●"/>
              <a:defRPr/>
            </a:lvl1pPr>
            <a:lvl2pPr marL="914400" lvl="1" indent="-298450" rtl="0">
              <a:spcBef>
                <a:spcPts val="1600"/>
              </a:spcBef>
              <a:spcAft>
                <a:spcPts val="0"/>
              </a:spcAft>
              <a:buSzPts val="1100"/>
              <a:buChar char="○"/>
              <a:defRPr/>
            </a:lvl2pPr>
            <a:lvl3pPr marL="1371600" lvl="2" indent="-298450" rtl="0">
              <a:spcBef>
                <a:spcPts val="1600"/>
              </a:spcBef>
              <a:spcAft>
                <a:spcPts val="0"/>
              </a:spcAft>
              <a:buSzPts val="1100"/>
              <a:buChar char="■"/>
              <a:defRPr/>
            </a:lvl3pPr>
            <a:lvl4pPr marL="1828800" lvl="3" indent="-298450" rtl="0">
              <a:spcBef>
                <a:spcPts val="1600"/>
              </a:spcBef>
              <a:spcAft>
                <a:spcPts val="0"/>
              </a:spcAft>
              <a:buSzPts val="1100"/>
              <a:buChar char="●"/>
              <a:defRPr/>
            </a:lvl4pPr>
            <a:lvl5pPr marL="2286000" lvl="4" indent="-298450" rtl="0">
              <a:spcBef>
                <a:spcPts val="1600"/>
              </a:spcBef>
              <a:spcAft>
                <a:spcPts val="0"/>
              </a:spcAft>
              <a:buSzPts val="1100"/>
              <a:buChar char="○"/>
              <a:defRPr/>
            </a:lvl5pPr>
            <a:lvl6pPr marL="2743200" lvl="5" indent="-298450" rtl="0">
              <a:spcBef>
                <a:spcPts val="1600"/>
              </a:spcBef>
              <a:spcAft>
                <a:spcPts val="0"/>
              </a:spcAft>
              <a:buSzPts val="1100"/>
              <a:buChar char="■"/>
              <a:defRPr/>
            </a:lvl6pPr>
            <a:lvl7pPr marL="3200400" lvl="6" indent="-298450" rtl="0">
              <a:spcBef>
                <a:spcPts val="1600"/>
              </a:spcBef>
              <a:spcAft>
                <a:spcPts val="0"/>
              </a:spcAft>
              <a:buSzPts val="1100"/>
              <a:buChar char="●"/>
              <a:defRPr/>
            </a:lvl7pPr>
            <a:lvl8pPr marL="3657600" lvl="7" indent="-298450" rtl="0">
              <a:spcBef>
                <a:spcPts val="1600"/>
              </a:spcBef>
              <a:spcAft>
                <a:spcPts val="0"/>
              </a:spcAft>
              <a:buSzPts val="1100"/>
              <a:buChar char="○"/>
              <a:defRPr/>
            </a:lvl8pPr>
            <a:lvl9pPr marL="4114800" lvl="8" indent="-298450" rtl="0">
              <a:spcBef>
                <a:spcPts val="1600"/>
              </a:spcBef>
              <a:spcAft>
                <a:spcPts val="1600"/>
              </a:spcAft>
              <a:buSzPts val="1100"/>
              <a:buChar char="■"/>
              <a:defRPr/>
            </a:lvl9pPr>
          </a:lstStyle>
          <a:p>
            <a:endParaRPr/>
          </a:p>
        </p:txBody>
      </p:sp>
      <p:sp>
        <p:nvSpPr>
          <p:cNvPr id="55" name="Google Shape;55;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grpSp>
        <p:nvGrpSpPr>
          <p:cNvPr id="57" name="Google Shape;57;p6"/>
          <p:cNvGrpSpPr/>
          <p:nvPr/>
        </p:nvGrpSpPr>
        <p:grpSpPr>
          <a:xfrm>
            <a:off x="0" y="381001"/>
            <a:ext cx="1037850" cy="1016287"/>
            <a:chOff x="0" y="381001"/>
            <a:chExt cx="1037850" cy="1016287"/>
          </a:xfrm>
        </p:grpSpPr>
        <p:sp>
          <p:nvSpPr>
            <p:cNvPr id="58" name="Google Shape;58;p6"/>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6"/>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 name="Google Shape;60;p6"/>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61" name="Google Shape;61;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2"/>
        <p:cNvGrpSpPr/>
        <p:nvPr/>
      </p:nvGrpSpPr>
      <p:grpSpPr>
        <a:xfrm>
          <a:off x="0" y="0"/>
          <a:ext cx="0" cy="0"/>
          <a:chOff x="0" y="0"/>
          <a:chExt cx="0" cy="0"/>
        </a:xfrm>
      </p:grpSpPr>
      <p:grpSp>
        <p:nvGrpSpPr>
          <p:cNvPr id="63" name="Google Shape;63;p7"/>
          <p:cNvGrpSpPr/>
          <p:nvPr/>
        </p:nvGrpSpPr>
        <p:grpSpPr>
          <a:xfrm>
            <a:off x="0" y="381001"/>
            <a:ext cx="1037850" cy="1016287"/>
            <a:chOff x="0" y="381001"/>
            <a:chExt cx="1037850" cy="1016287"/>
          </a:xfrm>
        </p:grpSpPr>
        <p:sp>
          <p:nvSpPr>
            <p:cNvPr id="64" name="Google Shape;64;p7"/>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7"/>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 name="Google Shape;66;p7"/>
          <p:cNvSpPr txBox="1">
            <a:spLocks noGrp="1"/>
          </p:cNvSpPr>
          <p:nvPr>
            <p:ph type="title"/>
          </p:nvPr>
        </p:nvSpPr>
        <p:spPr>
          <a:xfrm>
            <a:off x="1297500" y="393750"/>
            <a:ext cx="3798900" cy="1493100"/>
          </a:xfrm>
          <a:prstGeom prst="rect">
            <a:avLst/>
          </a:prstGeom>
        </p:spPr>
        <p:txBody>
          <a:bodyPr spcFirstLastPara="1" wrap="square" lIns="91425" tIns="91425" rIns="91425" bIns="91425" anchor="t"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67" name="Google Shape;67;p7"/>
          <p:cNvSpPr txBox="1">
            <a:spLocks noGrp="1"/>
          </p:cNvSpPr>
          <p:nvPr>
            <p:ph type="body" idx="1"/>
          </p:nvPr>
        </p:nvSpPr>
        <p:spPr>
          <a:xfrm>
            <a:off x="1297500" y="1972550"/>
            <a:ext cx="3798900" cy="2415900"/>
          </a:xfrm>
          <a:prstGeom prst="rect">
            <a:avLst/>
          </a:prstGeom>
        </p:spPr>
        <p:txBody>
          <a:bodyPr spcFirstLastPara="1" wrap="square" lIns="91425" tIns="91425" rIns="91425" bIns="91425" anchor="t" anchorCtr="0"/>
          <a:lstStyle>
            <a:lvl1pPr marL="457200" lvl="0" indent="-311150" rtl="0">
              <a:spcBef>
                <a:spcPts val="0"/>
              </a:spcBef>
              <a:spcAft>
                <a:spcPts val="0"/>
              </a:spcAft>
              <a:buSzPts val="1300"/>
              <a:buChar char="●"/>
              <a:defRPr/>
            </a:lvl1pPr>
            <a:lvl2pPr marL="914400" lvl="1" indent="-298450" rtl="0">
              <a:spcBef>
                <a:spcPts val="1600"/>
              </a:spcBef>
              <a:spcAft>
                <a:spcPts val="0"/>
              </a:spcAft>
              <a:buSzPts val="1100"/>
              <a:buChar char="○"/>
              <a:defRPr/>
            </a:lvl2pPr>
            <a:lvl3pPr marL="1371600" lvl="2" indent="-298450" rtl="0">
              <a:spcBef>
                <a:spcPts val="1600"/>
              </a:spcBef>
              <a:spcAft>
                <a:spcPts val="0"/>
              </a:spcAft>
              <a:buSzPts val="1100"/>
              <a:buChar char="■"/>
              <a:defRPr/>
            </a:lvl3pPr>
            <a:lvl4pPr marL="1828800" lvl="3" indent="-298450" rtl="0">
              <a:spcBef>
                <a:spcPts val="1600"/>
              </a:spcBef>
              <a:spcAft>
                <a:spcPts val="0"/>
              </a:spcAft>
              <a:buSzPts val="1100"/>
              <a:buChar char="●"/>
              <a:defRPr/>
            </a:lvl4pPr>
            <a:lvl5pPr marL="2286000" lvl="4" indent="-298450" rtl="0">
              <a:spcBef>
                <a:spcPts val="1600"/>
              </a:spcBef>
              <a:spcAft>
                <a:spcPts val="0"/>
              </a:spcAft>
              <a:buSzPts val="1100"/>
              <a:buChar char="○"/>
              <a:defRPr/>
            </a:lvl5pPr>
            <a:lvl6pPr marL="2743200" lvl="5" indent="-298450" rtl="0">
              <a:spcBef>
                <a:spcPts val="1600"/>
              </a:spcBef>
              <a:spcAft>
                <a:spcPts val="0"/>
              </a:spcAft>
              <a:buSzPts val="1100"/>
              <a:buChar char="■"/>
              <a:defRPr/>
            </a:lvl6pPr>
            <a:lvl7pPr marL="3200400" lvl="6" indent="-298450" rtl="0">
              <a:spcBef>
                <a:spcPts val="1600"/>
              </a:spcBef>
              <a:spcAft>
                <a:spcPts val="0"/>
              </a:spcAft>
              <a:buSzPts val="1100"/>
              <a:buChar char="●"/>
              <a:defRPr/>
            </a:lvl7pPr>
            <a:lvl8pPr marL="3657600" lvl="7" indent="-298450" rtl="0">
              <a:spcBef>
                <a:spcPts val="1600"/>
              </a:spcBef>
              <a:spcAft>
                <a:spcPts val="0"/>
              </a:spcAft>
              <a:buSzPts val="1100"/>
              <a:buChar char="○"/>
              <a:defRPr/>
            </a:lvl8pPr>
            <a:lvl9pPr marL="4114800" lvl="8" indent="-298450" rtl="0">
              <a:spcBef>
                <a:spcPts val="1600"/>
              </a:spcBef>
              <a:spcAft>
                <a:spcPts val="1600"/>
              </a:spcAft>
              <a:buSzPts val="1100"/>
              <a:buChar char="■"/>
              <a:defRPr/>
            </a:lvl9pPr>
          </a:lstStyle>
          <a:p>
            <a:endParaRPr/>
          </a:p>
        </p:txBody>
      </p:sp>
      <p:sp>
        <p:nvSpPr>
          <p:cNvPr id="68" name="Google Shape;68;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69"/>
        <p:cNvGrpSpPr/>
        <p:nvPr/>
      </p:nvGrpSpPr>
      <p:grpSpPr>
        <a:xfrm>
          <a:off x="0" y="0"/>
          <a:ext cx="0" cy="0"/>
          <a:chOff x="0" y="0"/>
          <a:chExt cx="0" cy="0"/>
        </a:xfrm>
      </p:grpSpPr>
      <p:grpSp>
        <p:nvGrpSpPr>
          <p:cNvPr id="70" name="Google Shape;70;p8"/>
          <p:cNvGrpSpPr/>
          <p:nvPr/>
        </p:nvGrpSpPr>
        <p:grpSpPr>
          <a:xfrm>
            <a:off x="4406400" y="0"/>
            <a:ext cx="4737600" cy="5143500"/>
            <a:chOff x="4406400" y="0"/>
            <a:chExt cx="4737600" cy="5143500"/>
          </a:xfrm>
        </p:grpSpPr>
        <p:sp>
          <p:nvSpPr>
            <p:cNvPr id="71" name="Google Shape;71;p8"/>
            <p:cNvSpPr/>
            <p:nvPr/>
          </p:nvSpPr>
          <p:spPr>
            <a:xfrm rot="5400000">
              <a:off x="4407900" y="-1500"/>
              <a:ext cx="4734600" cy="4737600"/>
            </a:xfrm>
            <a:prstGeom prst="diagStripe">
              <a:avLst>
                <a:gd name="adj" fmla="val 49469"/>
              </a:avLst>
            </a:prstGeom>
            <a:solidFill>
              <a:schemeClr val="lt1">
                <a:alpha val="3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8"/>
            <p:cNvSpPr/>
            <p:nvPr/>
          </p:nvSpPr>
          <p:spPr>
            <a:xfrm rot="5400000">
              <a:off x="4840825" y="6000"/>
              <a:ext cx="4298700" cy="4286700"/>
            </a:xfrm>
            <a:prstGeom prst="diagStripe">
              <a:avLst>
                <a:gd name="adj" fmla="val 0"/>
              </a:avLst>
            </a:prstGeom>
            <a:solidFill>
              <a:schemeClr val="lt1">
                <a:alpha val="346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8"/>
            <p:cNvSpPr/>
            <p:nvPr/>
          </p:nvSpPr>
          <p:spPr>
            <a:xfrm rot="-5400000">
              <a:off x="5618399" y="1236641"/>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8"/>
            <p:cNvSpPr/>
            <p:nvPr/>
          </p:nvSpPr>
          <p:spPr>
            <a:xfrm flipH="1">
              <a:off x="5849857" y="144407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8"/>
            <p:cNvSpPr/>
            <p:nvPr/>
          </p:nvSpPr>
          <p:spPr>
            <a:xfrm rot="-5400000">
              <a:off x="5987081" y="246974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8"/>
            <p:cNvSpPr/>
            <p:nvPr/>
          </p:nvSpPr>
          <p:spPr>
            <a:xfrm flipH="1">
              <a:off x="6222115" y="2677179"/>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8"/>
            <p:cNvSpPr/>
            <p:nvPr/>
          </p:nvSpPr>
          <p:spPr>
            <a:xfrm rot="-5400000">
              <a:off x="6675341" y="1862244"/>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8"/>
            <p:cNvSpPr/>
            <p:nvPr/>
          </p:nvSpPr>
          <p:spPr>
            <a:xfrm flipH="1">
              <a:off x="6908099" y="2069680"/>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8"/>
            <p:cNvSpPr/>
            <p:nvPr/>
          </p:nvSpPr>
          <p:spPr>
            <a:xfrm rot="-5400000">
              <a:off x="6861141" y="247808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8"/>
            <p:cNvSpPr/>
            <p:nvPr/>
          </p:nvSpPr>
          <p:spPr>
            <a:xfrm flipH="1">
              <a:off x="7965266" y="2693191"/>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8"/>
            <p:cNvSpPr/>
            <p:nvPr/>
          </p:nvSpPr>
          <p:spPr>
            <a:xfrm flipH="1">
              <a:off x="8145082" y="3309036"/>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8"/>
            <p:cNvSpPr/>
            <p:nvPr/>
          </p:nvSpPr>
          <p:spPr>
            <a:xfrm rot="-5400000">
              <a:off x="7047599" y="309534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8"/>
            <p:cNvSpPr/>
            <p:nvPr/>
          </p:nvSpPr>
          <p:spPr>
            <a:xfrm flipH="1">
              <a:off x="7276649" y="3302781"/>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8"/>
            <p:cNvSpPr/>
            <p:nvPr/>
          </p:nvSpPr>
          <p:spPr>
            <a:xfrm rot="-5400000">
              <a:off x="7227414" y="3711189"/>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8"/>
            <p:cNvSpPr/>
            <p:nvPr/>
          </p:nvSpPr>
          <p:spPr>
            <a:xfrm flipH="1">
              <a:off x="7462448" y="391862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8"/>
            <p:cNvSpPr/>
            <p:nvPr/>
          </p:nvSpPr>
          <p:spPr>
            <a:xfrm rot="-5400000">
              <a:off x="8102491" y="3718856"/>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8"/>
            <p:cNvSpPr/>
            <p:nvPr/>
          </p:nvSpPr>
          <p:spPr>
            <a:xfrm flipH="1">
              <a:off x="8334533" y="3926292"/>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8"/>
            <p:cNvSpPr/>
            <p:nvPr/>
          </p:nvSpPr>
          <p:spPr>
            <a:xfrm rot="-5400000">
              <a:off x="8288290" y="433470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9" name="Google Shape;89;p8"/>
          <p:cNvSpPr txBox="1">
            <a:spLocks noGrp="1"/>
          </p:cNvSpPr>
          <p:nvPr>
            <p:ph type="title"/>
          </p:nvPr>
        </p:nvSpPr>
        <p:spPr>
          <a:xfrm>
            <a:off x="823850" y="866775"/>
            <a:ext cx="4587000" cy="3521100"/>
          </a:xfrm>
          <a:prstGeom prst="rect">
            <a:avLst/>
          </a:prstGeom>
        </p:spPr>
        <p:txBody>
          <a:bodyPr spcFirstLastPara="1" wrap="square" lIns="91425" tIns="91425" rIns="91425" bIns="91425" anchor="ctr"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0" name="Google Shape;90;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1"/>
        <p:cNvGrpSpPr/>
        <p:nvPr/>
      </p:nvGrpSpPr>
      <p:grpSpPr>
        <a:xfrm>
          <a:off x="0" y="0"/>
          <a:ext cx="0" cy="0"/>
          <a:chOff x="0" y="0"/>
          <a:chExt cx="0" cy="0"/>
        </a:xfrm>
      </p:grpSpPr>
      <p:grpSp>
        <p:nvGrpSpPr>
          <p:cNvPr id="92" name="Google Shape;92;p9"/>
          <p:cNvGrpSpPr/>
          <p:nvPr/>
        </p:nvGrpSpPr>
        <p:grpSpPr>
          <a:xfrm>
            <a:off x="0" y="381001"/>
            <a:ext cx="1037850" cy="1016287"/>
            <a:chOff x="0" y="381001"/>
            <a:chExt cx="1037850" cy="1016287"/>
          </a:xfrm>
        </p:grpSpPr>
        <p:sp>
          <p:nvSpPr>
            <p:cNvPr id="93" name="Google Shape;93;p9"/>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9"/>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5" name="Google Shape;95;p9"/>
          <p:cNvSpPr txBox="1">
            <a:spLocks noGrp="1"/>
          </p:cNvSpPr>
          <p:nvPr>
            <p:ph type="title"/>
          </p:nvPr>
        </p:nvSpPr>
        <p:spPr>
          <a:xfrm>
            <a:off x="1297500" y="1658325"/>
            <a:ext cx="3036300" cy="1751700"/>
          </a:xfrm>
          <a:prstGeom prst="rect">
            <a:avLst/>
          </a:prstGeom>
        </p:spPr>
        <p:txBody>
          <a:bodyPr spcFirstLastPara="1" wrap="square" lIns="91425" tIns="91425" rIns="91425" bIns="91425" anchor="t"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6" name="Google Shape;96;p9"/>
          <p:cNvSpPr txBox="1">
            <a:spLocks noGrp="1"/>
          </p:cNvSpPr>
          <p:nvPr>
            <p:ph type="subTitle" idx="1"/>
          </p:nvPr>
        </p:nvSpPr>
        <p:spPr>
          <a:xfrm>
            <a:off x="1297500" y="3538000"/>
            <a:ext cx="3036300" cy="506100"/>
          </a:xfrm>
          <a:prstGeom prst="rect">
            <a:avLst/>
          </a:prstGeom>
        </p:spPr>
        <p:txBody>
          <a:bodyPr spcFirstLastPara="1" wrap="square" lIns="91425" tIns="91425" rIns="91425" bIns="91425" anchor="t" anchorCtr="0"/>
          <a:lstStyle>
            <a:lvl1pPr lvl="0" rtl="0">
              <a:lnSpc>
                <a:spcPct val="100000"/>
              </a:lnSpc>
              <a:spcBef>
                <a:spcPts val="0"/>
              </a:spcBef>
              <a:spcAft>
                <a:spcPts val="0"/>
              </a:spcAft>
              <a:buSzPts val="1300"/>
              <a:buNone/>
              <a:defRPr/>
            </a:lvl1pPr>
            <a:lvl2pPr lvl="1" rtl="0">
              <a:lnSpc>
                <a:spcPct val="100000"/>
              </a:lnSpc>
              <a:spcBef>
                <a:spcPts val="0"/>
              </a:spcBef>
              <a:spcAft>
                <a:spcPts val="0"/>
              </a:spcAft>
              <a:buSzPts val="1300"/>
              <a:buNone/>
              <a:defRPr sz="1300"/>
            </a:lvl2pPr>
            <a:lvl3pPr lvl="2" rtl="0">
              <a:lnSpc>
                <a:spcPct val="100000"/>
              </a:lnSpc>
              <a:spcBef>
                <a:spcPts val="0"/>
              </a:spcBef>
              <a:spcAft>
                <a:spcPts val="0"/>
              </a:spcAft>
              <a:buSzPts val="1300"/>
              <a:buNone/>
              <a:defRPr sz="1300"/>
            </a:lvl3pPr>
            <a:lvl4pPr lvl="3" rtl="0">
              <a:lnSpc>
                <a:spcPct val="100000"/>
              </a:lnSpc>
              <a:spcBef>
                <a:spcPts val="0"/>
              </a:spcBef>
              <a:spcAft>
                <a:spcPts val="0"/>
              </a:spcAft>
              <a:buSzPts val="1300"/>
              <a:buNone/>
              <a:defRPr sz="1300"/>
            </a:lvl4pPr>
            <a:lvl5pPr lvl="4" rtl="0">
              <a:lnSpc>
                <a:spcPct val="100000"/>
              </a:lnSpc>
              <a:spcBef>
                <a:spcPts val="0"/>
              </a:spcBef>
              <a:spcAft>
                <a:spcPts val="0"/>
              </a:spcAft>
              <a:buSzPts val="1300"/>
              <a:buNone/>
              <a:defRPr sz="1300"/>
            </a:lvl5pPr>
            <a:lvl6pPr lvl="5" rtl="0">
              <a:lnSpc>
                <a:spcPct val="100000"/>
              </a:lnSpc>
              <a:spcBef>
                <a:spcPts val="0"/>
              </a:spcBef>
              <a:spcAft>
                <a:spcPts val="0"/>
              </a:spcAft>
              <a:buSzPts val="1300"/>
              <a:buNone/>
              <a:defRPr sz="1300"/>
            </a:lvl6pPr>
            <a:lvl7pPr lvl="6" rtl="0">
              <a:lnSpc>
                <a:spcPct val="100000"/>
              </a:lnSpc>
              <a:spcBef>
                <a:spcPts val="0"/>
              </a:spcBef>
              <a:spcAft>
                <a:spcPts val="0"/>
              </a:spcAft>
              <a:buSzPts val="1300"/>
              <a:buNone/>
              <a:defRPr sz="1300"/>
            </a:lvl7pPr>
            <a:lvl8pPr lvl="7" rtl="0">
              <a:lnSpc>
                <a:spcPct val="100000"/>
              </a:lnSpc>
              <a:spcBef>
                <a:spcPts val="0"/>
              </a:spcBef>
              <a:spcAft>
                <a:spcPts val="0"/>
              </a:spcAft>
              <a:buSzPts val="1300"/>
              <a:buNone/>
              <a:defRPr sz="1300"/>
            </a:lvl8pPr>
            <a:lvl9pPr lvl="8" rtl="0">
              <a:lnSpc>
                <a:spcPct val="100000"/>
              </a:lnSpc>
              <a:spcBef>
                <a:spcPts val="0"/>
              </a:spcBef>
              <a:spcAft>
                <a:spcPts val="0"/>
              </a:spcAft>
              <a:buSzPts val="1300"/>
              <a:buNone/>
              <a:defRPr sz="1300"/>
            </a:lvl9pPr>
          </a:lstStyle>
          <a:p>
            <a:endParaRPr/>
          </a:p>
        </p:txBody>
      </p:sp>
      <p:sp>
        <p:nvSpPr>
          <p:cNvPr id="97" name="Google Shape;97;p9"/>
          <p:cNvSpPr txBox="1">
            <a:spLocks noGrp="1"/>
          </p:cNvSpPr>
          <p:nvPr>
            <p:ph type="body" idx="2"/>
          </p:nvPr>
        </p:nvSpPr>
        <p:spPr>
          <a:xfrm>
            <a:off x="4648200" y="1696600"/>
            <a:ext cx="3676800" cy="2347500"/>
          </a:xfrm>
          <a:prstGeom prst="rect">
            <a:avLst/>
          </a:prstGeom>
        </p:spPr>
        <p:txBody>
          <a:bodyPr spcFirstLastPara="1" wrap="square" lIns="91425" tIns="91425" rIns="91425" bIns="91425" anchor="t" anchorCtr="0"/>
          <a:lstStyle>
            <a:lvl1pPr marL="457200" lvl="0" indent="-311150" rtl="0">
              <a:spcBef>
                <a:spcPts val="0"/>
              </a:spcBef>
              <a:spcAft>
                <a:spcPts val="0"/>
              </a:spcAft>
              <a:buSzPts val="1300"/>
              <a:buChar char="●"/>
              <a:defRPr/>
            </a:lvl1pPr>
            <a:lvl2pPr marL="914400" lvl="1" indent="-298450" rtl="0">
              <a:spcBef>
                <a:spcPts val="1600"/>
              </a:spcBef>
              <a:spcAft>
                <a:spcPts val="0"/>
              </a:spcAft>
              <a:buSzPts val="1100"/>
              <a:buChar char="○"/>
              <a:defRPr/>
            </a:lvl2pPr>
            <a:lvl3pPr marL="1371600" lvl="2" indent="-298450" rtl="0">
              <a:spcBef>
                <a:spcPts val="1600"/>
              </a:spcBef>
              <a:spcAft>
                <a:spcPts val="0"/>
              </a:spcAft>
              <a:buSzPts val="1100"/>
              <a:buChar char="■"/>
              <a:defRPr/>
            </a:lvl3pPr>
            <a:lvl4pPr marL="1828800" lvl="3" indent="-298450" rtl="0">
              <a:spcBef>
                <a:spcPts val="1600"/>
              </a:spcBef>
              <a:spcAft>
                <a:spcPts val="0"/>
              </a:spcAft>
              <a:buSzPts val="1100"/>
              <a:buChar char="●"/>
              <a:defRPr/>
            </a:lvl4pPr>
            <a:lvl5pPr marL="2286000" lvl="4" indent="-298450" rtl="0">
              <a:spcBef>
                <a:spcPts val="1600"/>
              </a:spcBef>
              <a:spcAft>
                <a:spcPts val="0"/>
              </a:spcAft>
              <a:buSzPts val="1100"/>
              <a:buChar char="○"/>
              <a:defRPr/>
            </a:lvl5pPr>
            <a:lvl6pPr marL="2743200" lvl="5" indent="-298450" rtl="0">
              <a:spcBef>
                <a:spcPts val="1600"/>
              </a:spcBef>
              <a:spcAft>
                <a:spcPts val="0"/>
              </a:spcAft>
              <a:buSzPts val="1100"/>
              <a:buChar char="■"/>
              <a:defRPr/>
            </a:lvl6pPr>
            <a:lvl7pPr marL="3200400" lvl="6" indent="-298450" rtl="0">
              <a:spcBef>
                <a:spcPts val="1600"/>
              </a:spcBef>
              <a:spcAft>
                <a:spcPts val="0"/>
              </a:spcAft>
              <a:buSzPts val="1100"/>
              <a:buChar char="●"/>
              <a:defRPr/>
            </a:lvl7pPr>
            <a:lvl8pPr marL="3657600" lvl="7" indent="-298450" rtl="0">
              <a:spcBef>
                <a:spcPts val="1600"/>
              </a:spcBef>
              <a:spcAft>
                <a:spcPts val="0"/>
              </a:spcAft>
              <a:buSzPts val="1100"/>
              <a:buChar char="○"/>
              <a:defRPr/>
            </a:lvl8pPr>
            <a:lvl9pPr marL="4114800" lvl="8" indent="-298450" rtl="0">
              <a:spcBef>
                <a:spcPts val="1600"/>
              </a:spcBef>
              <a:spcAft>
                <a:spcPts val="1600"/>
              </a:spcAft>
              <a:buSzPts val="1100"/>
              <a:buChar char="■"/>
              <a:defRPr/>
            </a:lvl9pPr>
          </a:lstStyle>
          <a:p>
            <a:endParaRPr/>
          </a:p>
        </p:txBody>
      </p:sp>
      <p:sp>
        <p:nvSpPr>
          <p:cNvPr id="98" name="Google Shape;9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99"/>
        <p:cNvGrpSpPr/>
        <p:nvPr/>
      </p:nvGrpSpPr>
      <p:grpSpPr>
        <a:xfrm>
          <a:off x="0" y="0"/>
          <a:ext cx="0" cy="0"/>
          <a:chOff x="0" y="0"/>
          <a:chExt cx="0" cy="0"/>
        </a:xfrm>
      </p:grpSpPr>
      <p:grpSp>
        <p:nvGrpSpPr>
          <p:cNvPr id="100" name="Google Shape;100;p10"/>
          <p:cNvGrpSpPr/>
          <p:nvPr/>
        </p:nvGrpSpPr>
        <p:grpSpPr>
          <a:xfrm>
            <a:off x="0" y="4128572"/>
            <a:ext cx="698925" cy="684657"/>
            <a:chOff x="0" y="3785672"/>
            <a:chExt cx="698925" cy="684657"/>
          </a:xfrm>
        </p:grpSpPr>
        <p:sp>
          <p:nvSpPr>
            <p:cNvPr id="101" name="Google Shape;101;p10"/>
            <p:cNvSpPr/>
            <p:nvPr/>
          </p:nvSpPr>
          <p:spPr>
            <a:xfrm rot="-5400000">
              <a:off x="0" y="3785672"/>
              <a:ext cx="544800" cy="544800"/>
            </a:xfrm>
            <a:prstGeom prst="diagStripe">
              <a:avLst>
                <a:gd name="adj" fmla="val 50000"/>
              </a:avLst>
            </a:prstGeom>
            <a:solidFill>
              <a:schemeClr val="lt1">
                <a:alpha val="96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0"/>
            <p:cNvSpPr/>
            <p:nvPr/>
          </p:nvSpPr>
          <p:spPr>
            <a:xfrm flipH="1">
              <a:off x="154125" y="3925529"/>
              <a:ext cx="544800" cy="544800"/>
            </a:xfrm>
            <a:prstGeom prst="diagStripe">
              <a:avLst>
                <a:gd name="adj" fmla="val 50000"/>
              </a:avLst>
            </a:prstGeom>
            <a:solidFill>
              <a:schemeClr val="lt1">
                <a:alpha val="962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3" name="Google Shape;103;p10"/>
          <p:cNvSpPr txBox="1">
            <a:spLocks noGrp="1"/>
          </p:cNvSpPr>
          <p:nvPr>
            <p:ph type="body" idx="1"/>
          </p:nvPr>
        </p:nvSpPr>
        <p:spPr>
          <a:xfrm>
            <a:off x="812725" y="4305375"/>
            <a:ext cx="6936000" cy="5238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300"/>
              <a:buNone/>
              <a:defRPr/>
            </a:lvl1pPr>
          </a:lstStyle>
          <a:p>
            <a:endParaRPr/>
          </a:p>
        </p:txBody>
      </p:sp>
      <p:sp>
        <p:nvSpPr>
          <p:cNvPr id="104" name="Google Shape;104;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focus">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11150" rtl="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marL="914400" lvl="1" indent="-298450" rtl="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2pPr>
            <a:lvl3pPr marL="1371600" lvl="2" indent="-298450" rtl="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3pPr>
            <a:lvl4pPr marL="1828800" lvl="3" indent="-298450" rtl="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4pPr>
            <a:lvl5pPr marL="2286000" lvl="4" indent="-298450" rtl="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5pPr>
            <a:lvl6pPr marL="2743200" lvl="5" indent="-298450" rtl="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6pPr>
            <a:lvl7pPr marL="3200400" lvl="6" indent="-298450" rtl="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7pPr>
            <a:lvl8pPr marL="3657600" lvl="7" indent="-298450" rtl="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8pPr>
            <a:lvl9pPr marL="4114800" lvl="8" indent="-298450" rtl="0">
              <a:lnSpc>
                <a:spcPct val="115000"/>
              </a:lnSpc>
              <a:spcBef>
                <a:spcPts val="1600"/>
              </a:spcBef>
              <a:spcAft>
                <a:spcPts val="1600"/>
              </a:spcAft>
              <a:buClr>
                <a:schemeClr val="lt1"/>
              </a:buClr>
              <a:buSzPts val="1100"/>
              <a:buFont typeface="Lato"/>
              <a:buChar char="■"/>
              <a:defRPr sz="1100">
                <a:solidFill>
                  <a:schemeClr val="lt1"/>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lt1"/>
                </a:solidFill>
                <a:latin typeface="Lato"/>
                <a:ea typeface="Lato"/>
                <a:cs typeface="Lato"/>
                <a:sym typeface="Lato"/>
              </a:defRPr>
            </a:lvl1pPr>
            <a:lvl2pPr lvl="1" algn="r" rtl="0">
              <a:buNone/>
              <a:defRPr sz="1000">
                <a:solidFill>
                  <a:schemeClr val="lt1"/>
                </a:solidFill>
                <a:latin typeface="Lato"/>
                <a:ea typeface="Lato"/>
                <a:cs typeface="Lato"/>
                <a:sym typeface="Lato"/>
              </a:defRPr>
            </a:lvl2pPr>
            <a:lvl3pPr lvl="2" algn="r" rtl="0">
              <a:buNone/>
              <a:defRPr sz="1000">
                <a:solidFill>
                  <a:schemeClr val="lt1"/>
                </a:solidFill>
                <a:latin typeface="Lato"/>
                <a:ea typeface="Lato"/>
                <a:cs typeface="Lato"/>
                <a:sym typeface="Lato"/>
              </a:defRPr>
            </a:lvl3pPr>
            <a:lvl4pPr lvl="3" algn="r" rtl="0">
              <a:buNone/>
              <a:defRPr sz="1000">
                <a:solidFill>
                  <a:schemeClr val="lt1"/>
                </a:solidFill>
                <a:latin typeface="Lato"/>
                <a:ea typeface="Lato"/>
                <a:cs typeface="Lato"/>
                <a:sym typeface="Lato"/>
              </a:defRPr>
            </a:lvl4pPr>
            <a:lvl5pPr lvl="4" algn="r" rtl="0">
              <a:buNone/>
              <a:defRPr sz="1000">
                <a:solidFill>
                  <a:schemeClr val="lt1"/>
                </a:solidFill>
                <a:latin typeface="Lato"/>
                <a:ea typeface="Lato"/>
                <a:cs typeface="Lato"/>
                <a:sym typeface="Lato"/>
              </a:defRPr>
            </a:lvl5pPr>
            <a:lvl6pPr lvl="5" algn="r" rtl="0">
              <a:buNone/>
              <a:defRPr sz="1000">
                <a:solidFill>
                  <a:schemeClr val="lt1"/>
                </a:solidFill>
                <a:latin typeface="Lato"/>
                <a:ea typeface="Lato"/>
                <a:cs typeface="Lato"/>
                <a:sym typeface="Lato"/>
              </a:defRPr>
            </a:lvl6pPr>
            <a:lvl7pPr lvl="6" algn="r" rtl="0">
              <a:buNone/>
              <a:defRPr sz="1000">
                <a:solidFill>
                  <a:schemeClr val="lt1"/>
                </a:solidFill>
                <a:latin typeface="Lato"/>
                <a:ea typeface="Lato"/>
                <a:cs typeface="Lato"/>
                <a:sym typeface="Lato"/>
              </a:defRPr>
            </a:lvl7pPr>
            <a:lvl8pPr lvl="7" algn="r" rtl="0">
              <a:buNone/>
              <a:defRPr sz="1000">
                <a:solidFill>
                  <a:schemeClr val="lt1"/>
                </a:solidFill>
                <a:latin typeface="Lato"/>
                <a:ea typeface="Lato"/>
                <a:cs typeface="Lato"/>
                <a:sym typeface="Lato"/>
              </a:defRPr>
            </a:lvl8pPr>
            <a:lvl9pPr lvl="8" algn="r" rtl="0">
              <a:buNone/>
              <a:defRPr sz="1000">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ransition spd="med">
    <p:fade/>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0"/>
        <p:cNvGrpSpPr/>
        <p:nvPr/>
      </p:nvGrpSpPr>
      <p:grpSpPr>
        <a:xfrm>
          <a:off x="0" y="0"/>
          <a:ext cx="0" cy="0"/>
          <a:chOff x="0" y="0"/>
          <a:chExt cx="0" cy="0"/>
        </a:xfrm>
      </p:grpSpPr>
      <p:sp>
        <p:nvSpPr>
          <p:cNvPr id="131" name="Google Shape;131;p13"/>
          <p:cNvSpPr txBox="1">
            <a:spLocks noGrp="1"/>
          </p:cNvSpPr>
          <p:nvPr>
            <p:ph type="title"/>
          </p:nvPr>
        </p:nvSpPr>
        <p:spPr>
          <a:xfrm>
            <a:off x="628650" y="274638"/>
            <a:ext cx="7886700" cy="993900"/>
          </a:xfrm>
          <a:prstGeom prst="rect">
            <a:avLst/>
          </a:prstGeom>
          <a:noFill/>
          <a:ln>
            <a:noFill/>
          </a:ln>
        </p:spPr>
        <p:txBody>
          <a:bodyPr spcFirstLastPara="1" wrap="square" lIns="91425" tIns="91425" rIns="91425" bIns="91425" anchor="ctr" anchorCtr="0"/>
          <a:lstStyle>
            <a:lvl1pPr marL="0" marR="0" lvl="0" indent="0" algn="l" rtl="0">
              <a:lnSpc>
                <a:spcPct val="90000"/>
              </a:lnSpc>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spcAft>
                <a:spcPts val="0"/>
              </a:spcAft>
              <a:buSzPts val="1400"/>
              <a:buNone/>
              <a:defRPr sz="1800"/>
            </a:lvl2pPr>
            <a:lvl3pPr lvl="2" indent="0" rtl="0">
              <a:spcBef>
                <a:spcPts val="0"/>
              </a:spcBef>
              <a:spcAft>
                <a:spcPts val="0"/>
              </a:spcAft>
              <a:buSzPts val="1400"/>
              <a:buNone/>
              <a:defRPr sz="1800"/>
            </a:lvl3pPr>
            <a:lvl4pPr lvl="3" indent="0" rtl="0">
              <a:spcBef>
                <a:spcPts val="0"/>
              </a:spcBef>
              <a:spcAft>
                <a:spcPts val="0"/>
              </a:spcAft>
              <a:buSzPts val="1400"/>
              <a:buNone/>
              <a:defRPr sz="1800"/>
            </a:lvl4pPr>
            <a:lvl5pPr lvl="4" indent="0" rtl="0">
              <a:spcBef>
                <a:spcPts val="0"/>
              </a:spcBef>
              <a:spcAft>
                <a:spcPts val="0"/>
              </a:spcAft>
              <a:buSzPts val="1400"/>
              <a:buNone/>
              <a:defRPr sz="1800"/>
            </a:lvl5pPr>
            <a:lvl6pPr lvl="5" indent="0" rtl="0">
              <a:spcBef>
                <a:spcPts val="0"/>
              </a:spcBef>
              <a:spcAft>
                <a:spcPts val="0"/>
              </a:spcAft>
              <a:buSzPts val="1400"/>
              <a:buNone/>
              <a:defRPr sz="1800"/>
            </a:lvl6pPr>
            <a:lvl7pPr lvl="6" indent="0" rtl="0">
              <a:spcBef>
                <a:spcPts val="0"/>
              </a:spcBef>
              <a:spcAft>
                <a:spcPts val="0"/>
              </a:spcAft>
              <a:buSzPts val="1400"/>
              <a:buNone/>
              <a:defRPr sz="1800"/>
            </a:lvl7pPr>
            <a:lvl8pPr lvl="7" indent="0" rtl="0">
              <a:spcBef>
                <a:spcPts val="0"/>
              </a:spcBef>
              <a:spcAft>
                <a:spcPts val="0"/>
              </a:spcAft>
              <a:buSzPts val="1400"/>
              <a:buNone/>
              <a:defRPr sz="1800"/>
            </a:lvl8pPr>
            <a:lvl9pPr lvl="8" indent="0" rtl="0">
              <a:spcBef>
                <a:spcPts val="0"/>
              </a:spcBef>
              <a:spcAft>
                <a:spcPts val="0"/>
              </a:spcAft>
              <a:buSzPts val="1400"/>
              <a:buNone/>
              <a:defRPr sz="1800"/>
            </a:lvl9pPr>
          </a:lstStyle>
          <a:p>
            <a:endParaRPr/>
          </a:p>
        </p:txBody>
      </p:sp>
      <p:sp>
        <p:nvSpPr>
          <p:cNvPr id="132" name="Google Shape;132;p13"/>
          <p:cNvSpPr txBox="1">
            <a:spLocks noGrp="1"/>
          </p:cNvSpPr>
          <p:nvPr>
            <p:ph type="body" idx="1"/>
          </p:nvPr>
        </p:nvSpPr>
        <p:spPr>
          <a:xfrm>
            <a:off x="628650" y="1370013"/>
            <a:ext cx="7886700" cy="3262200"/>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3" name="Google Shape;133;p13"/>
          <p:cNvSpPr txBox="1">
            <a:spLocks noGrp="1"/>
          </p:cNvSpPr>
          <p:nvPr>
            <p:ph type="dt" idx="10"/>
          </p:nvPr>
        </p:nvSpPr>
        <p:spPr>
          <a:xfrm>
            <a:off x="628650" y="4767263"/>
            <a:ext cx="2057400" cy="274500"/>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4" name="Google Shape;134;p13"/>
          <p:cNvSpPr txBox="1">
            <a:spLocks noGrp="1"/>
          </p:cNvSpPr>
          <p:nvPr>
            <p:ph type="ftr" idx="11"/>
          </p:nvPr>
        </p:nvSpPr>
        <p:spPr>
          <a:xfrm>
            <a:off x="3028950" y="4767263"/>
            <a:ext cx="3086100" cy="274500"/>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L="457200" marR="0" lvl="1"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L="2286000" marR="0" lvl="5"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L="2743200" marR="0" lvl="6"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L="3200400" marR="0" lvl="7"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L="3657600" marR="0" lvl="8" indent="0"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5" name="Google Shape;135;p13"/>
          <p:cNvSpPr txBox="1">
            <a:spLocks noGrp="1"/>
          </p:cNvSpPr>
          <p:nvPr>
            <p:ph type="sldNum" idx="12"/>
          </p:nvPr>
        </p:nvSpPr>
        <p:spPr>
          <a:xfrm>
            <a:off x="6457950" y="4767263"/>
            <a:ext cx="2057400" cy="2745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spcAft>
                <a:spcPts val="0"/>
              </a:spcAft>
              <a:buNone/>
              <a:defRPr sz="1200" b="0" i="0" u="none" strike="noStrike" cap="none">
                <a:solidFill>
                  <a:srgbClr val="888888"/>
                </a:solidFill>
                <a:latin typeface="Arial"/>
                <a:ea typeface="Arial"/>
                <a:cs typeface="Arial"/>
                <a:sym typeface="Arial"/>
              </a:defRPr>
            </a:lvl1pPr>
            <a:lvl2pPr marL="0" marR="0" lvl="1" indent="0" algn="r" rtl="0">
              <a:spcBef>
                <a:spcPts val="0"/>
              </a:spcBef>
              <a:spcAft>
                <a:spcPts val="0"/>
              </a:spcAft>
              <a:buNone/>
              <a:defRPr sz="1200" b="0" i="0" u="none" strike="noStrike" cap="none">
                <a:solidFill>
                  <a:srgbClr val="888888"/>
                </a:solidFill>
                <a:latin typeface="Arial"/>
                <a:ea typeface="Arial"/>
                <a:cs typeface="Arial"/>
                <a:sym typeface="Arial"/>
              </a:defRPr>
            </a:lvl2pPr>
            <a:lvl3pPr marL="0" marR="0" lvl="2" indent="0" algn="r" rtl="0">
              <a:spcBef>
                <a:spcPts val="0"/>
              </a:spcBef>
              <a:spcAft>
                <a:spcPts val="0"/>
              </a:spcAft>
              <a:buNone/>
              <a:defRPr sz="1200" b="0" i="0" u="none" strike="noStrike" cap="none">
                <a:solidFill>
                  <a:srgbClr val="888888"/>
                </a:solidFill>
                <a:latin typeface="Arial"/>
                <a:ea typeface="Arial"/>
                <a:cs typeface="Arial"/>
                <a:sym typeface="Arial"/>
              </a:defRPr>
            </a:lvl3pPr>
            <a:lvl4pPr marL="0" marR="0" lvl="3" indent="0" algn="r" rtl="0">
              <a:spcBef>
                <a:spcPts val="0"/>
              </a:spcBef>
              <a:spcAft>
                <a:spcPts val="0"/>
              </a:spcAft>
              <a:buNone/>
              <a:defRPr sz="1200" b="0" i="0" u="none" strike="noStrike" cap="none">
                <a:solidFill>
                  <a:srgbClr val="888888"/>
                </a:solidFill>
                <a:latin typeface="Arial"/>
                <a:ea typeface="Arial"/>
                <a:cs typeface="Arial"/>
                <a:sym typeface="Arial"/>
              </a:defRPr>
            </a:lvl4pPr>
            <a:lvl5pPr marL="0" marR="0" lvl="4" indent="0" algn="r" rtl="0">
              <a:spcBef>
                <a:spcPts val="0"/>
              </a:spcBef>
              <a:spcAft>
                <a:spcPts val="0"/>
              </a:spcAft>
              <a:buNone/>
              <a:defRPr sz="1200" b="0" i="0" u="none" strike="noStrike" cap="none">
                <a:solidFill>
                  <a:srgbClr val="888888"/>
                </a:solidFill>
                <a:latin typeface="Arial"/>
                <a:ea typeface="Arial"/>
                <a:cs typeface="Arial"/>
                <a:sym typeface="Arial"/>
              </a:defRPr>
            </a:lvl5pPr>
            <a:lvl6pPr marL="0" marR="0" lvl="5" indent="0" algn="r" rtl="0">
              <a:spcBef>
                <a:spcPts val="0"/>
              </a:spcBef>
              <a:spcAft>
                <a:spcPts val="0"/>
              </a:spcAft>
              <a:buNone/>
              <a:defRPr sz="1200" b="0" i="0" u="none" strike="noStrike" cap="none">
                <a:solidFill>
                  <a:srgbClr val="888888"/>
                </a:solidFill>
                <a:latin typeface="Arial"/>
                <a:ea typeface="Arial"/>
                <a:cs typeface="Arial"/>
                <a:sym typeface="Arial"/>
              </a:defRPr>
            </a:lvl6pPr>
            <a:lvl7pPr marL="0" marR="0" lvl="6" indent="0" algn="r" rtl="0">
              <a:spcBef>
                <a:spcPts val="0"/>
              </a:spcBef>
              <a:spcAft>
                <a:spcPts val="0"/>
              </a:spcAft>
              <a:buNone/>
              <a:defRPr sz="1200" b="0" i="0" u="none" strike="noStrike" cap="none">
                <a:solidFill>
                  <a:srgbClr val="888888"/>
                </a:solidFill>
                <a:latin typeface="Arial"/>
                <a:ea typeface="Arial"/>
                <a:cs typeface="Arial"/>
                <a:sym typeface="Arial"/>
              </a:defRPr>
            </a:lvl7pPr>
            <a:lvl8pPr marL="0" marR="0" lvl="7" indent="0" algn="r" rtl="0">
              <a:spcBef>
                <a:spcPts val="0"/>
              </a:spcBef>
              <a:spcAft>
                <a:spcPts val="0"/>
              </a:spcAft>
              <a:buNone/>
              <a:defRPr sz="1200" b="0" i="0" u="none" strike="noStrike" cap="none">
                <a:solidFill>
                  <a:srgbClr val="888888"/>
                </a:solidFill>
                <a:latin typeface="Arial"/>
                <a:ea typeface="Arial"/>
                <a:cs typeface="Arial"/>
                <a:sym typeface="Arial"/>
              </a:defRPr>
            </a:lvl8pPr>
            <a:lvl9pPr marL="0" marR="0" lvl="8" indent="0" algn="r" rtl="0">
              <a:spcBef>
                <a:spcPts val="0"/>
              </a:spcBef>
              <a:spcAft>
                <a:spcPts val="0"/>
              </a:spcAft>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pic>
        <p:nvPicPr>
          <p:cNvPr id="136" name="Google Shape;136;p13"/>
          <p:cNvPicPr preferRelativeResize="0"/>
          <p:nvPr/>
        </p:nvPicPr>
        <p:blipFill rotWithShape="1">
          <a:blip r:embed="rId13">
            <a:alphaModFix/>
          </a:blip>
          <a:srcRect/>
          <a:stretch/>
        </p:blipFill>
        <p:spPr>
          <a:xfrm>
            <a:off x="588190" y="4473566"/>
            <a:ext cx="6081600" cy="574800"/>
          </a:xfrm>
          <a:prstGeom prst="rect">
            <a:avLst/>
          </a:prstGeom>
          <a:noFill/>
          <a:ln>
            <a:noFill/>
          </a:ln>
        </p:spPr>
      </p:pic>
      <p:pic>
        <p:nvPicPr>
          <p:cNvPr id="137" name="Google Shape;137;p13"/>
          <p:cNvPicPr preferRelativeResize="0"/>
          <p:nvPr/>
        </p:nvPicPr>
        <p:blipFill rotWithShape="1">
          <a:blip r:embed="rId14">
            <a:alphaModFix/>
          </a:blip>
          <a:srcRect/>
          <a:stretch/>
        </p:blipFill>
        <p:spPr>
          <a:xfrm>
            <a:off x="7158246" y="4536600"/>
            <a:ext cx="1357200" cy="4353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spd="med">
    <p:fade/>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a:gsLst>
            <a:gs pos="0">
              <a:srgbClr val="005643"/>
            </a:gs>
            <a:gs pos="2000">
              <a:srgbClr val="005643"/>
            </a:gs>
            <a:gs pos="100000">
              <a:srgbClr val="001409"/>
            </a:gs>
          </a:gsLst>
          <a:path path="circle">
            <a:fillToRect l="50000" t="50000" r="50000" b="50000"/>
          </a:path>
          <a:tileRect/>
        </a:gradFill>
        <a:effectLst/>
      </p:bgPr>
    </p:bg>
    <p:spTree>
      <p:nvGrpSpPr>
        <p:cNvPr id="1" name="Shape 205"/>
        <p:cNvGrpSpPr/>
        <p:nvPr/>
      </p:nvGrpSpPr>
      <p:grpSpPr>
        <a:xfrm>
          <a:off x="0" y="0"/>
          <a:ext cx="0" cy="0"/>
          <a:chOff x="0" y="0"/>
          <a:chExt cx="0" cy="0"/>
        </a:xfrm>
      </p:grpSpPr>
      <p:sp>
        <p:nvSpPr>
          <p:cNvPr id="206" name="Google Shape;206;p25"/>
          <p:cNvSpPr txBox="1">
            <a:spLocks noGrp="1"/>
          </p:cNvSpPr>
          <p:nvPr>
            <p:ph type="title"/>
          </p:nvPr>
        </p:nvSpPr>
        <p:spPr>
          <a:xfrm>
            <a:off x="457200" y="205979"/>
            <a:ext cx="8229600" cy="857400"/>
          </a:xfrm>
          <a:prstGeom prst="rect">
            <a:avLst/>
          </a:prstGeom>
          <a:noFill/>
          <a:ln>
            <a:noFill/>
          </a:ln>
        </p:spPr>
        <p:txBody>
          <a:bodyPr spcFirstLastPara="1" wrap="square" lIns="91425" tIns="91425" rIns="91425" bIns="91425" anchor="ctr" anchorCtr="0"/>
          <a:lstStyle>
            <a:lvl1pPr marL="0" marR="0" lvl="0" indent="-88900" algn="ctr" rtl="0">
              <a:spcBef>
                <a:spcPts val="0"/>
              </a:spcBef>
              <a:spcAft>
                <a:spcPts val="0"/>
              </a:spcAft>
              <a:buSzPts val="1400"/>
              <a:buChar char="●"/>
              <a:defRPr sz="4400" b="0" i="0" u="none" strike="noStrike" cap="none">
                <a:solidFill>
                  <a:srgbClr val="FFCF01"/>
                </a:solidFill>
                <a:latin typeface="Arial"/>
                <a:ea typeface="Arial"/>
                <a:cs typeface="Arial"/>
                <a:sym typeface="Arial"/>
              </a:defRPr>
            </a:lvl1pPr>
            <a:lvl2pPr marL="0" marR="0" lvl="1" indent="-88900" algn="ctr" rtl="0">
              <a:spcBef>
                <a:spcPts val="0"/>
              </a:spcBef>
              <a:spcAft>
                <a:spcPts val="0"/>
              </a:spcAft>
              <a:buSzPts val="1400"/>
              <a:buChar char="○"/>
              <a:defRPr sz="4400" b="0" i="0" u="none" strike="noStrike" cap="none">
                <a:solidFill>
                  <a:srgbClr val="FFCF01"/>
                </a:solidFill>
                <a:latin typeface="Arial"/>
                <a:ea typeface="Arial"/>
                <a:cs typeface="Arial"/>
                <a:sym typeface="Arial"/>
              </a:defRPr>
            </a:lvl2pPr>
            <a:lvl3pPr marL="0" marR="0" lvl="2" indent="-88900" algn="ctr" rtl="0">
              <a:spcBef>
                <a:spcPts val="0"/>
              </a:spcBef>
              <a:spcAft>
                <a:spcPts val="0"/>
              </a:spcAft>
              <a:buSzPts val="1400"/>
              <a:buChar char="■"/>
              <a:defRPr sz="4400" b="0" i="0" u="none" strike="noStrike" cap="none">
                <a:solidFill>
                  <a:srgbClr val="FFCF01"/>
                </a:solidFill>
                <a:latin typeface="Arial"/>
                <a:ea typeface="Arial"/>
                <a:cs typeface="Arial"/>
                <a:sym typeface="Arial"/>
              </a:defRPr>
            </a:lvl3pPr>
            <a:lvl4pPr marL="0" marR="0" lvl="3" indent="-88900" algn="ctr" rtl="0">
              <a:spcBef>
                <a:spcPts val="0"/>
              </a:spcBef>
              <a:spcAft>
                <a:spcPts val="0"/>
              </a:spcAft>
              <a:buSzPts val="1400"/>
              <a:buChar char="●"/>
              <a:defRPr sz="4400" b="0" i="0" u="none" strike="noStrike" cap="none">
                <a:solidFill>
                  <a:srgbClr val="FFCF01"/>
                </a:solidFill>
                <a:latin typeface="Arial"/>
                <a:ea typeface="Arial"/>
                <a:cs typeface="Arial"/>
                <a:sym typeface="Arial"/>
              </a:defRPr>
            </a:lvl4pPr>
            <a:lvl5pPr marL="0" marR="0" lvl="4" indent="-88900" algn="ctr" rtl="0">
              <a:spcBef>
                <a:spcPts val="0"/>
              </a:spcBef>
              <a:spcAft>
                <a:spcPts val="0"/>
              </a:spcAft>
              <a:buSzPts val="1400"/>
              <a:buChar char="○"/>
              <a:defRPr sz="4400" b="0" i="0" u="none" strike="noStrike" cap="none">
                <a:solidFill>
                  <a:srgbClr val="FFCF01"/>
                </a:solidFill>
                <a:latin typeface="Arial"/>
                <a:ea typeface="Arial"/>
                <a:cs typeface="Arial"/>
                <a:sym typeface="Arial"/>
              </a:defRPr>
            </a:lvl5pPr>
            <a:lvl6pPr marL="457200" marR="0" lvl="5" indent="-88900" algn="ctr" rtl="0">
              <a:spcBef>
                <a:spcPts val="0"/>
              </a:spcBef>
              <a:spcAft>
                <a:spcPts val="0"/>
              </a:spcAft>
              <a:buSzPts val="1400"/>
              <a:buChar char="■"/>
              <a:defRPr sz="4400" b="0" i="0" u="none" strike="noStrike" cap="none">
                <a:solidFill>
                  <a:schemeClr val="dk1"/>
                </a:solidFill>
                <a:latin typeface="Calibri"/>
                <a:ea typeface="Calibri"/>
                <a:cs typeface="Calibri"/>
                <a:sym typeface="Calibri"/>
              </a:defRPr>
            </a:lvl6pPr>
            <a:lvl7pPr marL="914400" marR="0" lvl="6" indent="-88900" algn="ctr" rtl="0">
              <a:spcBef>
                <a:spcPts val="0"/>
              </a:spcBef>
              <a:spcAft>
                <a:spcPts val="0"/>
              </a:spcAft>
              <a:buSzPts val="1400"/>
              <a:buChar char="●"/>
              <a:defRPr sz="4400" b="0" i="0" u="none" strike="noStrike" cap="none">
                <a:solidFill>
                  <a:schemeClr val="dk1"/>
                </a:solidFill>
                <a:latin typeface="Calibri"/>
                <a:ea typeface="Calibri"/>
                <a:cs typeface="Calibri"/>
                <a:sym typeface="Calibri"/>
              </a:defRPr>
            </a:lvl7pPr>
            <a:lvl8pPr marL="1371600" marR="0" lvl="7" indent="-88900" algn="ctr" rtl="0">
              <a:spcBef>
                <a:spcPts val="0"/>
              </a:spcBef>
              <a:spcAft>
                <a:spcPts val="0"/>
              </a:spcAft>
              <a:buSzPts val="1400"/>
              <a:buChar char="○"/>
              <a:defRPr sz="4400" b="0" i="0" u="none" strike="noStrike" cap="none">
                <a:solidFill>
                  <a:schemeClr val="dk1"/>
                </a:solidFill>
                <a:latin typeface="Calibri"/>
                <a:ea typeface="Calibri"/>
                <a:cs typeface="Calibri"/>
                <a:sym typeface="Calibri"/>
              </a:defRPr>
            </a:lvl8pPr>
            <a:lvl9pPr marL="1828800" marR="0" lvl="8" indent="-88900" algn="ctr" rtl="0">
              <a:spcBef>
                <a:spcPts val="0"/>
              </a:spcBef>
              <a:spcAft>
                <a:spcPts val="0"/>
              </a:spcAft>
              <a:buSzPts val="1400"/>
              <a:buChar char="■"/>
              <a:defRPr sz="4400" b="0" i="0" u="none" strike="noStrike" cap="none">
                <a:solidFill>
                  <a:schemeClr val="dk1"/>
                </a:solidFill>
                <a:latin typeface="Calibri"/>
                <a:ea typeface="Calibri"/>
                <a:cs typeface="Calibri"/>
                <a:sym typeface="Calibri"/>
              </a:defRPr>
            </a:lvl9pPr>
          </a:lstStyle>
          <a:p>
            <a:endParaRPr/>
          </a:p>
        </p:txBody>
      </p:sp>
      <p:sp>
        <p:nvSpPr>
          <p:cNvPr id="207" name="Google Shape;207;p25"/>
          <p:cNvSpPr txBox="1">
            <a:spLocks noGrp="1"/>
          </p:cNvSpPr>
          <p:nvPr>
            <p:ph type="body" idx="1"/>
          </p:nvPr>
        </p:nvSpPr>
        <p:spPr>
          <a:xfrm>
            <a:off x="457200" y="1200151"/>
            <a:ext cx="8229600" cy="3394500"/>
          </a:xfrm>
          <a:prstGeom prst="rect">
            <a:avLst/>
          </a:prstGeom>
          <a:noFill/>
          <a:ln>
            <a:noFill/>
          </a:ln>
        </p:spPr>
        <p:txBody>
          <a:bodyPr spcFirstLastPara="1" wrap="square" lIns="91425" tIns="91425" rIns="91425" bIns="91425" anchor="t" anchorCtr="0"/>
          <a:lstStyle>
            <a:lvl1pPr marL="457200" marR="0" lvl="0" indent="-317500" algn="l" rtl="0">
              <a:spcBef>
                <a:spcPts val="640"/>
              </a:spcBef>
              <a:spcAft>
                <a:spcPts val="0"/>
              </a:spcAft>
              <a:buClr>
                <a:schemeClr val="lt1"/>
              </a:buClr>
              <a:buSzPts val="1400"/>
              <a:buFont typeface="Arial"/>
              <a:buChar char="•"/>
              <a:defRPr sz="3200" b="0" i="0" u="none" strike="noStrike" cap="none">
                <a:solidFill>
                  <a:schemeClr val="lt1"/>
                </a:solidFill>
                <a:latin typeface="Arial"/>
                <a:ea typeface="Arial"/>
                <a:cs typeface="Arial"/>
                <a:sym typeface="Arial"/>
              </a:defRPr>
            </a:lvl1pPr>
            <a:lvl2pPr marL="914400" marR="0" lvl="1" indent="-317500" algn="l" rtl="0">
              <a:spcBef>
                <a:spcPts val="560"/>
              </a:spcBef>
              <a:spcAft>
                <a:spcPts val="0"/>
              </a:spcAft>
              <a:buClr>
                <a:schemeClr val="lt1"/>
              </a:buClr>
              <a:buSzPts val="1400"/>
              <a:buFont typeface="Arial"/>
              <a:buChar char="–"/>
              <a:defRPr sz="2800" b="0" i="0" u="none" strike="noStrike" cap="none">
                <a:solidFill>
                  <a:schemeClr val="lt1"/>
                </a:solidFill>
                <a:latin typeface="Arial"/>
                <a:ea typeface="Arial"/>
                <a:cs typeface="Arial"/>
                <a:sym typeface="Arial"/>
              </a:defRPr>
            </a:lvl2pPr>
            <a:lvl3pPr marL="1371600" marR="0" lvl="2" indent="-317500" algn="l" rtl="0">
              <a:spcBef>
                <a:spcPts val="480"/>
              </a:spcBef>
              <a:spcAft>
                <a:spcPts val="0"/>
              </a:spcAft>
              <a:buClr>
                <a:schemeClr val="lt1"/>
              </a:buClr>
              <a:buSzPts val="1400"/>
              <a:buFont typeface="Arial"/>
              <a:buChar char="•"/>
              <a:defRPr sz="2400" b="0" i="0" u="none" strike="noStrike" cap="none">
                <a:solidFill>
                  <a:schemeClr val="lt1"/>
                </a:solidFill>
                <a:latin typeface="Arial"/>
                <a:ea typeface="Arial"/>
                <a:cs typeface="Arial"/>
                <a:sym typeface="Arial"/>
              </a:defRPr>
            </a:lvl3pPr>
            <a:lvl4pPr marL="1828800" marR="0" lvl="3" indent="-317500" algn="l" rtl="0">
              <a:spcBef>
                <a:spcPts val="400"/>
              </a:spcBef>
              <a:spcAft>
                <a:spcPts val="0"/>
              </a:spcAft>
              <a:buClr>
                <a:schemeClr val="lt1"/>
              </a:buClr>
              <a:buSzPts val="1400"/>
              <a:buFont typeface="Arial"/>
              <a:buChar char="–"/>
              <a:defRPr sz="2000" b="0" i="0" u="none" strike="noStrike" cap="none">
                <a:solidFill>
                  <a:schemeClr val="lt1"/>
                </a:solidFill>
                <a:latin typeface="Arial"/>
                <a:ea typeface="Arial"/>
                <a:cs typeface="Arial"/>
                <a:sym typeface="Arial"/>
              </a:defRPr>
            </a:lvl4pPr>
            <a:lvl5pPr marL="2286000" marR="0" lvl="4" indent="-317500" algn="l" rtl="0">
              <a:spcBef>
                <a:spcPts val="400"/>
              </a:spcBef>
              <a:spcAft>
                <a:spcPts val="0"/>
              </a:spcAft>
              <a:buClr>
                <a:schemeClr val="lt1"/>
              </a:buClr>
              <a:buSzPts val="1400"/>
              <a:buFont typeface="Arial"/>
              <a:buChar char="»"/>
              <a:defRPr sz="2000" b="0" i="0" u="none" strike="noStrike" cap="none">
                <a:solidFill>
                  <a:schemeClr val="lt1"/>
                </a:solidFill>
                <a:latin typeface="Arial"/>
                <a:ea typeface="Arial"/>
                <a:cs typeface="Arial"/>
                <a:sym typeface="Arial"/>
              </a:defRPr>
            </a:lvl5pPr>
            <a:lvl6pPr marL="2743200" marR="0" lvl="5" indent="-317500" algn="l" rtl="0">
              <a:spcBef>
                <a:spcPts val="400"/>
              </a:spcBef>
              <a:spcAft>
                <a:spcPts val="0"/>
              </a:spcAft>
              <a:buClr>
                <a:schemeClr val="dk1"/>
              </a:buClr>
              <a:buSzPts val="1400"/>
              <a:buFont typeface="Arial"/>
              <a:buChar char="•"/>
              <a:defRPr sz="2000" b="0" i="0" u="none" strike="noStrike" cap="none">
                <a:solidFill>
                  <a:schemeClr val="dk1"/>
                </a:solidFill>
                <a:latin typeface="Arial"/>
                <a:ea typeface="Arial"/>
                <a:cs typeface="Arial"/>
                <a:sym typeface="Arial"/>
              </a:defRPr>
            </a:lvl6pPr>
            <a:lvl7pPr marL="3200400" marR="0" lvl="6" indent="-317500" algn="l" rtl="0">
              <a:spcBef>
                <a:spcPts val="400"/>
              </a:spcBef>
              <a:spcAft>
                <a:spcPts val="0"/>
              </a:spcAft>
              <a:buClr>
                <a:schemeClr val="dk1"/>
              </a:buClr>
              <a:buSzPts val="1400"/>
              <a:buFont typeface="Arial"/>
              <a:buChar char="•"/>
              <a:defRPr sz="2000" b="0" i="0" u="none" strike="noStrike" cap="none">
                <a:solidFill>
                  <a:schemeClr val="dk1"/>
                </a:solidFill>
                <a:latin typeface="Arial"/>
                <a:ea typeface="Arial"/>
                <a:cs typeface="Arial"/>
                <a:sym typeface="Arial"/>
              </a:defRPr>
            </a:lvl7pPr>
            <a:lvl8pPr marL="3657600" marR="0" lvl="7" indent="-317500" algn="l" rtl="0">
              <a:spcBef>
                <a:spcPts val="400"/>
              </a:spcBef>
              <a:spcAft>
                <a:spcPts val="0"/>
              </a:spcAft>
              <a:buClr>
                <a:schemeClr val="dk1"/>
              </a:buClr>
              <a:buSzPts val="1400"/>
              <a:buFont typeface="Arial"/>
              <a:buChar char="•"/>
              <a:defRPr sz="2000" b="0" i="0" u="none" strike="noStrike" cap="none">
                <a:solidFill>
                  <a:schemeClr val="dk1"/>
                </a:solidFill>
                <a:latin typeface="Arial"/>
                <a:ea typeface="Arial"/>
                <a:cs typeface="Arial"/>
                <a:sym typeface="Arial"/>
              </a:defRPr>
            </a:lvl8pPr>
            <a:lvl9pPr marL="4114800" marR="0" lvl="8" indent="-317500" algn="l" rtl="0">
              <a:spcBef>
                <a:spcPts val="400"/>
              </a:spcBef>
              <a:spcAft>
                <a:spcPts val="0"/>
              </a:spcAft>
              <a:buClr>
                <a:schemeClr val="dk1"/>
              </a:buClr>
              <a:buSzPts val="14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08" name="Google Shape;208;p25"/>
          <p:cNvSpPr txBox="1">
            <a:spLocks noGrp="1"/>
          </p:cNvSpPr>
          <p:nvPr>
            <p:ph type="dt" idx="10"/>
          </p:nvPr>
        </p:nvSpPr>
        <p:spPr>
          <a:xfrm>
            <a:off x="457200" y="4767263"/>
            <a:ext cx="2133600" cy="273900"/>
          </a:xfrm>
          <a:prstGeom prst="rect">
            <a:avLst/>
          </a:prstGeom>
          <a:noFill/>
          <a:ln>
            <a:noFill/>
          </a:ln>
        </p:spPr>
        <p:txBody>
          <a:bodyPr spcFirstLastPara="1" wrap="square" lIns="91425" tIns="91425" rIns="91425" bIns="91425" anchor="ctr" anchorCtr="0"/>
          <a:lstStyle>
            <a:lvl1pPr marL="0" marR="0" lvl="0" indent="-88900" algn="l" rtl="0">
              <a:spcBef>
                <a:spcPts val="0"/>
              </a:spcBef>
              <a:spcAft>
                <a:spcPts val="0"/>
              </a:spcAft>
              <a:buSzPts val="1400"/>
              <a:buChar char="●"/>
              <a:defRPr sz="1200" b="0" i="0" u="none" strike="noStrike" cap="none">
                <a:solidFill>
                  <a:srgbClr val="898989"/>
                </a:solidFill>
                <a:latin typeface="Calibri"/>
                <a:ea typeface="Calibri"/>
                <a:cs typeface="Calibri"/>
                <a:sym typeface="Calibri"/>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09" name="Google Shape;209;p25"/>
          <p:cNvSpPr txBox="1">
            <a:spLocks noGrp="1"/>
          </p:cNvSpPr>
          <p:nvPr>
            <p:ph type="ftr" idx="11"/>
          </p:nvPr>
        </p:nvSpPr>
        <p:spPr>
          <a:xfrm>
            <a:off x="3124200" y="4767263"/>
            <a:ext cx="2895600" cy="273900"/>
          </a:xfrm>
          <a:prstGeom prst="rect">
            <a:avLst/>
          </a:prstGeom>
          <a:noFill/>
          <a:ln>
            <a:noFill/>
          </a:ln>
        </p:spPr>
        <p:txBody>
          <a:bodyPr spcFirstLastPara="1" wrap="square" lIns="91425" tIns="91425" rIns="91425" bIns="91425" anchor="ctr" anchorCtr="0"/>
          <a:lstStyle>
            <a:lvl1pPr marL="0" marR="0" lvl="0" indent="-88900" algn="ctr" rtl="0">
              <a:spcBef>
                <a:spcPts val="0"/>
              </a:spcBef>
              <a:spcAft>
                <a:spcPts val="0"/>
              </a:spcAft>
              <a:buSzPts val="1400"/>
              <a:buChar char="●"/>
              <a:defRPr sz="1200" b="0" i="0" u="none" strike="noStrike" cap="none">
                <a:solidFill>
                  <a:srgbClr val="888888"/>
                </a:solidFill>
                <a:latin typeface="Arial"/>
                <a:ea typeface="Arial"/>
                <a:cs typeface="Arial"/>
                <a:sym typeface="Arial"/>
              </a:defRPr>
            </a:lvl1pPr>
            <a:lvl2pPr marL="457200" marR="0" lvl="1"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2pPr>
            <a:lvl3pPr marL="914400" marR="0" lvl="2"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3pPr>
            <a:lvl4pPr marL="1371600" marR="0" lvl="3"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4pPr>
            <a:lvl5pPr marL="1828800" marR="0" lvl="4"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5pPr>
            <a:lvl6pPr marL="2286000" marR="0" lvl="5"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6pPr>
            <a:lvl7pPr marL="2743200" marR="0" lvl="6"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7pPr>
            <a:lvl8pPr marL="3200400" marR="0" lvl="7"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8pPr>
            <a:lvl9pPr marL="3657600" marR="0" lvl="8" indent="-88900" algn="l" rtl="0">
              <a:spcBef>
                <a:spcPts val="0"/>
              </a:spcBef>
              <a:spcAft>
                <a:spcPts val="0"/>
              </a:spcAft>
              <a:buSzPts val="1400"/>
              <a:buChar char="■"/>
              <a:defRPr sz="1800" b="0" i="0" u="none" strike="noStrike" cap="none">
                <a:solidFill>
                  <a:schemeClr val="dk1"/>
                </a:solidFill>
                <a:latin typeface="Arial"/>
                <a:ea typeface="Arial"/>
                <a:cs typeface="Arial"/>
                <a:sym typeface="Arial"/>
              </a:defRPr>
            </a:lvl9pPr>
          </a:lstStyle>
          <a:p>
            <a:endParaRPr/>
          </a:p>
        </p:txBody>
      </p:sp>
      <p:sp>
        <p:nvSpPr>
          <p:cNvPr id="210" name="Google Shape;210;p25"/>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98989"/>
                </a:solidFill>
                <a:latin typeface="Calibri"/>
                <a:ea typeface="Calibri"/>
                <a:cs typeface="Calibri"/>
                <a:sym typeface="Calibri"/>
              </a:defRPr>
            </a:lvl1pPr>
            <a:lvl2pPr marL="0" marR="0" lvl="1" indent="0" algn="r" rtl="0">
              <a:spcBef>
                <a:spcPts val="0"/>
              </a:spcBef>
              <a:buNone/>
              <a:defRPr sz="1200" b="0" i="0" u="none" strike="noStrike" cap="none">
                <a:solidFill>
                  <a:srgbClr val="898989"/>
                </a:solidFill>
                <a:latin typeface="Calibri"/>
                <a:ea typeface="Calibri"/>
                <a:cs typeface="Calibri"/>
                <a:sym typeface="Calibri"/>
              </a:defRPr>
            </a:lvl2pPr>
            <a:lvl3pPr marL="0" marR="0" lvl="2" indent="0" algn="r" rtl="0">
              <a:spcBef>
                <a:spcPts val="0"/>
              </a:spcBef>
              <a:buNone/>
              <a:defRPr sz="1200" b="0" i="0" u="none" strike="noStrike" cap="none">
                <a:solidFill>
                  <a:srgbClr val="898989"/>
                </a:solidFill>
                <a:latin typeface="Calibri"/>
                <a:ea typeface="Calibri"/>
                <a:cs typeface="Calibri"/>
                <a:sym typeface="Calibri"/>
              </a:defRPr>
            </a:lvl3pPr>
            <a:lvl4pPr marL="0" marR="0" lvl="3" indent="0" algn="r" rtl="0">
              <a:spcBef>
                <a:spcPts val="0"/>
              </a:spcBef>
              <a:buNone/>
              <a:defRPr sz="1200" b="0" i="0" u="none" strike="noStrike" cap="none">
                <a:solidFill>
                  <a:srgbClr val="898989"/>
                </a:solidFill>
                <a:latin typeface="Calibri"/>
                <a:ea typeface="Calibri"/>
                <a:cs typeface="Calibri"/>
                <a:sym typeface="Calibri"/>
              </a:defRPr>
            </a:lvl4pPr>
            <a:lvl5pPr marL="0" marR="0" lvl="4" indent="0" algn="r" rtl="0">
              <a:spcBef>
                <a:spcPts val="0"/>
              </a:spcBef>
              <a:buNone/>
              <a:defRPr sz="1200" b="0" i="0" u="none" strike="noStrike" cap="none">
                <a:solidFill>
                  <a:srgbClr val="898989"/>
                </a:solidFill>
                <a:latin typeface="Calibri"/>
                <a:ea typeface="Calibri"/>
                <a:cs typeface="Calibri"/>
                <a:sym typeface="Calibri"/>
              </a:defRPr>
            </a:lvl5pPr>
            <a:lvl6pPr marL="0" marR="0" lvl="5" indent="0" algn="r" rtl="0">
              <a:spcBef>
                <a:spcPts val="0"/>
              </a:spcBef>
              <a:buNone/>
              <a:defRPr sz="1200" b="0" i="0" u="none" strike="noStrike" cap="none">
                <a:solidFill>
                  <a:srgbClr val="898989"/>
                </a:solidFill>
                <a:latin typeface="Calibri"/>
                <a:ea typeface="Calibri"/>
                <a:cs typeface="Calibri"/>
                <a:sym typeface="Calibri"/>
              </a:defRPr>
            </a:lvl6pPr>
            <a:lvl7pPr marL="0" marR="0" lvl="6" indent="0" algn="r" rtl="0">
              <a:spcBef>
                <a:spcPts val="0"/>
              </a:spcBef>
              <a:buNone/>
              <a:defRPr sz="1200" b="0" i="0" u="none" strike="noStrike" cap="none">
                <a:solidFill>
                  <a:srgbClr val="898989"/>
                </a:solidFill>
                <a:latin typeface="Calibri"/>
                <a:ea typeface="Calibri"/>
                <a:cs typeface="Calibri"/>
                <a:sym typeface="Calibri"/>
              </a:defRPr>
            </a:lvl7pPr>
            <a:lvl8pPr marL="0" marR="0" lvl="7" indent="0" algn="r" rtl="0">
              <a:spcBef>
                <a:spcPts val="0"/>
              </a:spcBef>
              <a:buNone/>
              <a:defRPr sz="1200" b="0" i="0" u="none" strike="noStrike" cap="none">
                <a:solidFill>
                  <a:srgbClr val="898989"/>
                </a:solidFill>
                <a:latin typeface="Calibri"/>
                <a:ea typeface="Calibri"/>
                <a:cs typeface="Calibri"/>
                <a:sym typeface="Calibri"/>
              </a:defRPr>
            </a:lvl8pPr>
            <a:lvl9pPr marL="0" marR="0" lvl="8" indent="0" algn="r" rtl="0">
              <a:spcBef>
                <a:spcPts val="0"/>
              </a:spcBef>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pic>
        <p:nvPicPr>
          <p:cNvPr id="211" name="Google Shape;211;p25" descr="green.template_graphics2.wmf"/>
          <p:cNvPicPr preferRelativeResize="0"/>
          <p:nvPr/>
        </p:nvPicPr>
        <p:blipFill rotWithShape="1">
          <a:blip r:embed="rId14">
            <a:alphaModFix/>
          </a:blip>
          <a:srcRect/>
          <a:stretch/>
        </p:blipFill>
        <p:spPr>
          <a:xfrm>
            <a:off x="508000" y="4582492"/>
            <a:ext cx="2282700" cy="2280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transition spd="med">
    <p:fade/>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library.ndsu.edu/ir/" TargetMode="External"/><Relationship Id="rId2" Type="http://schemas.openxmlformats.org/officeDocument/2006/relationships/notesSlide" Target="../notesSlides/notesSlide2.xml"/><Relationship Id="rId1" Type="http://schemas.openxmlformats.org/officeDocument/2006/relationships/slideLayout" Target="../slideLayouts/slideLayout26.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38"/>
          <p:cNvSpPr txBox="1"/>
          <p:nvPr/>
        </p:nvSpPr>
        <p:spPr>
          <a:xfrm>
            <a:off x="1208400" y="576500"/>
            <a:ext cx="6727200" cy="11883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400">
                <a:solidFill>
                  <a:srgbClr val="FFFFFF"/>
                </a:solidFill>
              </a:rPr>
              <a:t>Research Support through </a:t>
            </a:r>
            <a:endParaRPr sz="3400">
              <a:solidFill>
                <a:srgbClr val="FFFFFF"/>
              </a:solidFill>
            </a:endParaRPr>
          </a:p>
          <a:p>
            <a:pPr marL="0" lvl="0" indent="0" algn="ctr" rtl="0">
              <a:spcBef>
                <a:spcPts val="0"/>
              </a:spcBef>
              <a:spcAft>
                <a:spcPts val="0"/>
              </a:spcAft>
              <a:buNone/>
            </a:pPr>
            <a:r>
              <a:rPr lang="en" sz="3400">
                <a:solidFill>
                  <a:srgbClr val="FFFFFF"/>
                </a:solidFill>
              </a:rPr>
              <a:t>Repository Access @ NDSU</a:t>
            </a:r>
            <a:endParaRPr sz="3400">
              <a:solidFill>
                <a:srgbClr val="FFFFFF"/>
              </a:solidFill>
            </a:endParaRPr>
          </a:p>
        </p:txBody>
      </p:sp>
      <p:sp>
        <p:nvSpPr>
          <p:cNvPr id="289" name="Google Shape;289;p38"/>
          <p:cNvSpPr txBox="1"/>
          <p:nvPr/>
        </p:nvSpPr>
        <p:spPr>
          <a:xfrm>
            <a:off x="1418550" y="3069150"/>
            <a:ext cx="6306900" cy="1188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1800">
                <a:solidFill>
                  <a:schemeClr val="lt1"/>
                </a:solidFill>
              </a:rPr>
              <a:t>A presentation for the 2019 Annual Symposium of the </a:t>
            </a:r>
            <a:endParaRPr sz="1800">
              <a:solidFill>
                <a:schemeClr val="lt1"/>
              </a:solidFill>
            </a:endParaRPr>
          </a:p>
          <a:p>
            <a:pPr marL="0" lvl="0" indent="0" algn="ctr" rtl="0">
              <a:spcBef>
                <a:spcPts val="0"/>
              </a:spcBef>
              <a:spcAft>
                <a:spcPts val="0"/>
              </a:spcAft>
              <a:buClr>
                <a:schemeClr val="dk1"/>
              </a:buClr>
              <a:buSzPts val="1100"/>
              <a:buFont typeface="Arial"/>
              <a:buNone/>
            </a:pPr>
            <a:r>
              <a:rPr lang="en" sz="1800">
                <a:solidFill>
                  <a:schemeClr val="lt1"/>
                </a:solidFill>
              </a:rPr>
              <a:t>North Dakota-Manitoba ACRL Chapter</a:t>
            </a:r>
            <a:endParaRPr sz="1800">
              <a:solidFill>
                <a:schemeClr val="lt1"/>
              </a:solidFill>
            </a:endParaRPr>
          </a:p>
          <a:p>
            <a:pPr marL="0" lvl="0" indent="0" algn="ctr" rtl="0">
              <a:spcBef>
                <a:spcPts val="0"/>
              </a:spcBef>
              <a:spcAft>
                <a:spcPts val="0"/>
              </a:spcAft>
              <a:buClr>
                <a:schemeClr val="dk1"/>
              </a:buClr>
              <a:buSzPts val="1100"/>
              <a:buFont typeface="Arial"/>
              <a:buNone/>
            </a:pPr>
            <a:endParaRPr sz="1000">
              <a:solidFill>
                <a:schemeClr val="lt1"/>
              </a:solidFill>
            </a:endParaRPr>
          </a:p>
          <a:p>
            <a:pPr marL="0" lvl="0" indent="0" algn="ctr" rtl="0">
              <a:spcBef>
                <a:spcPts val="0"/>
              </a:spcBef>
              <a:spcAft>
                <a:spcPts val="0"/>
              </a:spcAft>
              <a:buClr>
                <a:schemeClr val="dk1"/>
              </a:buClr>
              <a:buSzPts val="1100"/>
              <a:buFont typeface="Arial"/>
              <a:buNone/>
            </a:pPr>
            <a:r>
              <a:rPr lang="en" sz="1800">
                <a:solidFill>
                  <a:schemeClr val="lt1"/>
                </a:solidFill>
              </a:rPr>
              <a:t>Jenny Grasto and Rex Hughes, II</a:t>
            </a:r>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39"/>
          <p:cNvSpPr txBox="1">
            <a:spLocks noGrp="1"/>
          </p:cNvSpPr>
          <p:nvPr>
            <p:ph type="title"/>
          </p:nvPr>
        </p:nvSpPr>
        <p:spPr>
          <a:xfrm>
            <a:off x="84775" y="1745725"/>
            <a:ext cx="2792700" cy="12399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sz="3600" dirty="0">
                <a:solidFill>
                  <a:srgbClr val="FEC200"/>
                </a:solidFill>
              </a:rPr>
              <a:t>NDSU </a:t>
            </a:r>
            <a:endParaRPr sz="3600" dirty="0">
              <a:solidFill>
                <a:srgbClr val="FEC200"/>
              </a:solidFill>
            </a:endParaRPr>
          </a:p>
          <a:p>
            <a:pPr marL="0" lvl="0" indent="0" algn="r" rtl="0">
              <a:spcBef>
                <a:spcPts val="0"/>
              </a:spcBef>
              <a:spcAft>
                <a:spcPts val="0"/>
              </a:spcAft>
              <a:buNone/>
            </a:pPr>
            <a:r>
              <a:rPr lang="en" sz="3600" dirty="0">
                <a:solidFill>
                  <a:srgbClr val="FEC200"/>
                </a:solidFill>
              </a:rPr>
              <a:t>Repository</a:t>
            </a:r>
            <a:endParaRPr sz="3600" dirty="0">
              <a:solidFill>
                <a:srgbClr val="FEC200"/>
              </a:solidFill>
            </a:endParaRPr>
          </a:p>
        </p:txBody>
      </p:sp>
      <p:pic>
        <p:nvPicPr>
          <p:cNvPr id="295" name="Google Shape;295;p39">
            <a:hlinkClick r:id="rId3"/>
          </p:cNvPr>
          <p:cNvPicPr preferRelativeResize="0"/>
          <p:nvPr/>
        </p:nvPicPr>
        <p:blipFill>
          <a:blip r:embed="rId4">
            <a:alphaModFix/>
          </a:blip>
          <a:stretch>
            <a:fillRect/>
          </a:stretch>
        </p:blipFill>
        <p:spPr>
          <a:xfrm>
            <a:off x="3149700" y="246250"/>
            <a:ext cx="5638224" cy="4238850"/>
          </a:xfrm>
          <a:prstGeom prst="rect">
            <a:avLst/>
          </a:prstGeom>
          <a:noFill/>
          <a:ln w="19050" cap="flat" cmpd="sng">
            <a:solidFill>
              <a:schemeClr val="dk2"/>
            </a:solidFill>
            <a:prstDash val="solid"/>
            <a:round/>
            <a:headEnd type="none" w="sm" len="sm"/>
            <a:tailEnd type="none" w="sm" len="sm"/>
          </a:ln>
          <a:effectLst>
            <a:outerShdw blurRad="57150" dist="19050" dir="5400000" algn="bl" rotWithShape="0">
              <a:srgbClr val="000000">
                <a:alpha val="50000"/>
              </a:srgbClr>
            </a:outerShdw>
          </a:effectLst>
        </p:spPr>
      </p:pic>
      <p:sp>
        <p:nvSpPr>
          <p:cNvPr id="296" name="Google Shape;296;p39"/>
          <p:cNvSpPr txBox="1"/>
          <p:nvPr/>
        </p:nvSpPr>
        <p:spPr>
          <a:xfrm>
            <a:off x="602575" y="3121500"/>
            <a:ext cx="2274900" cy="39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u="sng" dirty="0">
                <a:solidFill>
                  <a:srgbClr val="FFCF01"/>
                </a:solidFill>
              </a:rPr>
              <a:t>https://library.ndsu.edu/ir/</a:t>
            </a:r>
            <a:endParaRPr dirty="0">
              <a:solidFill>
                <a:srgbClr val="FFCF0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40"/>
          <p:cNvSpPr txBox="1">
            <a:spLocks noGrp="1"/>
          </p:cNvSpPr>
          <p:nvPr>
            <p:ph type="title"/>
          </p:nvPr>
        </p:nvSpPr>
        <p:spPr>
          <a:xfrm>
            <a:off x="781050" y="1984799"/>
            <a:ext cx="8229600" cy="761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a:p>
          <a:p>
            <a:pPr marL="0" lvl="0" indent="0" algn="ctr" rtl="0">
              <a:spcBef>
                <a:spcPts val="0"/>
              </a:spcBef>
              <a:spcAft>
                <a:spcPts val="0"/>
              </a:spcAft>
              <a:buNone/>
            </a:pPr>
            <a:endParaRPr/>
          </a:p>
        </p:txBody>
      </p:sp>
      <p:grpSp>
        <p:nvGrpSpPr>
          <p:cNvPr id="302" name="Google Shape;302;p40"/>
          <p:cNvGrpSpPr/>
          <p:nvPr/>
        </p:nvGrpSpPr>
        <p:grpSpPr>
          <a:xfrm>
            <a:off x="-1" y="1"/>
            <a:ext cx="928586" cy="1009812"/>
            <a:chOff x="-4" y="155"/>
            <a:chExt cx="1256204" cy="1299295"/>
          </a:xfrm>
        </p:grpSpPr>
        <p:sp>
          <p:nvSpPr>
            <p:cNvPr id="303" name="Google Shape;303;p40"/>
            <p:cNvSpPr/>
            <p:nvPr/>
          </p:nvSpPr>
          <p:spPr>
            <a:xfrm rot="5400000">
              <a:off x="152800" y="196050"/>
              <a:ext cx="1131600" cy="1075200"/>
            </a:xfrm>
            <a:prstGeom prst="diagStripe">
              <a:avLst>
                <a:gd name="adj" fmla="val 58276"/>
              </a:avLst>
            </a:prstGeom>
            <a:solidFill>
              <a:srgbClr val="FFCF0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40"/>
            <p:cNvSpPr/>
            <p:nvPr/>
          </p:nvSpPr>
          <p:spPr>
            <a:xfrm rot="-5400000">
              <a:off x="-31054" y="31205"/>
              <a:ext cx="1137300" cy="1075200"/>
            </a:xfrm>
            <a:prstGeom prst="diagStripe">
              <a:avLst>
                <a:gd name="adj" fmla="val 58276"/>
              </a:avLst>
            </a:prstGeom>
            <a:solidFill>
              <a:srgbClr val="FFCF0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05" name="Google Shape;305;p40" descr="Libraries_White.gif"/>
          <p:cNvPicPr preferRelativeResize="0"/>
          <p:nvPr/>
        </p:nvPicPr>
        <p:blipFill>
          <a:blip r:embed="rId3">
            <a:alphaModFix/>
          </a:blip>
          <a:stretch>
            <a:fillRect/>
          </a:stretch>
        </p:blipFill>
        <p:spPr>
          <a:xfrm>
            <a:off x="6651200" y="4322675"/>
            <a:ext cx="2035600" cy="656025"/>
          </a:xfrm>
          <a:prstGeom prst="rect">
            <a:avLst/>
          </a:prstGeom>
          <a:noFill/>
          <a:ln>
            <a:noFill/>
          </a:ln>
        </p:spPr>
      </p:pic>
      <p:sp>
        <p:nvSpPr>
          <p:cNvPr id="306" name="Google Shape;306;p40"/>
          <p:cNvSpPr txBox="1"/>
          <p:nvPr/>
        </p:nvSpPr>
        <p:spPr>
          <a:xfrm>
            <a:off x="1357350" y="615450"/>
            <a:ext cx="5394600" cy="3499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solidFill>
                  <a:srgbClr val="FFCF01"/>
                </a:solidFill>
              </a:rPr>
              <a:t>Digital Scholarship</a:t>
            </a:r>
            <a:endParaRPr sz="3000" b="1">
              <a:solidFill>
                <a:srgbClr val="FFCF01"/>
              </a:solidFill>
            </a:endParaRPr>
          </a:p>
          <a:p>
            <a:pPr marL="0" lvl="0" indent="0" algn="l" rtl="0">
              <a:spcBef>
                <a:spcPts val="0"/>
              </a:spcBef>
              <a:spcAft>
                <a:spcPts val="0"/>
              </a:spcAft>
              <a:buNone/>
            </a:pPr>
            <a:endParaRPr sz="2400">
              <a:solidFill>
                <a:srgbClr val="FFFF00"/>
              </a:solidFill>
            </a:endParaRPr>
          </a:p>
          <a:p>
            <a:pPr marL="457200" lvl="0" indent="-368300" algn="l" rtl="0">
              <a:lnSpc>
                <a:spcPct val="150000"/>
              </a:lnSpc>
              <a:spcBef>
                <a:spcPts val="0"/>
              </a:spcBef>
              <a:spcAft>
                <a:spcPts val="0"/>
              </a:spcAft>
              <a:buClr>
                <a:srgbClr val="FFCF01"/>
              </a:buClr>
              <a:buSzPts val="2200"/>
              <a:buChar char="●"/>
            </a:pPr>
            <a:r>
              <a:rPr lang="en" sz="2200">
                <a:solidFill>
                  <a:srgbClr val="FFCF01"/>
                </a:solidFill>
              </a:rPr>
              <a:t>Student-Focused, Land Grant, Research University</a:t>
            </a:r>
            <a:endParaRPr sz="2200">
              <a:solidFill>
                <a:srgbClr val="FFCF01"/>
              </a:solidFill>
            </a:endParaRPr>
          </a:p>
          <a:p>
            <a:pPr marL="457200" lvl="0" indent="-368300" algn="l" rtl="0">
              <a:lnSpc>
                <a:spcPct val="150000"/>
              </a:lnSpc>
              <a:spcBef>
                <a:spcPts val="0"/>
              </a:spcBef>
              <a:spcAft>
                <a:spcPts val="0"/>
              </a:spcAft>
              <a:buClr>
                <a:srgbClr val="FFCF01"/>
              </a:buClr>
              <a:buSzPts val="2200"/>
              <a:buChar char="●"/>
            </a:pPr>
            <a:r>
              <a:rPr lang="en" sz="2200">
                <a:solidFill>
                  <a:srgbClr val="FFCF01"/>
                </a:solidFill>
              </a:rPr>
              <a:t>Making research output available </a:t>
            </a:r>
            <a:endParaRPr sz="2200">
              <a:solidFill>
                <a:srgbClr val="FFCF01"/>
              </a:solidFill>
            </a:endParaRPr>
          </a:p>
          <a:p>
            <a:pPr marL="457200" lvl="0" indent="-368300" algn="l" rtl="0">
              <a:lnSpc>
                <a:spcPct val="150000"/>
              </a:lnSpc>
              <a:spcBef>
                <a:spcPts val="0"/>
              </a:spcBef>
              <a:spcAft>
                <a:spcPts val="0"/>
              </a:spcAft>
              <a:buClr>
                <a:srgbClr val="FFCF01"/>
              </a:buClr>
              <a:buSzPts val="2200"/>
              <a:buChar char="●"/>
            </a:pPr>
            <a:r>
              <a:rPr lang="en" sz="2200">
                <a:solidFill>
                  <a:srgbClr val="FFCF01"/>
                </a:solidFill>
              </a:rPr>
              <a:t>Strengthen and develop partnerships</a:t>
            </a:r>
            <a:endParaRPr sz="2200">
              <a:solidFill>
                <a:srgbClr val="FFCF0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grpSp>
        <p:nvGrpSpPr>
          <p:cNvPr id="311" name="Google Shape;311;p41"/>
          <p:cNvGrpSpPr/>
          <p:nvPr/>
        </p:nvGrpSpPr>
        <p:grpSpPr>
          <a:xfrm>
            <a:off x="-1" y="1"/>
            <a:ext cx="928586" cy="1009812"/>
            <a:chOff x="-4" y="155"/>
            <a:chExt cx="1256204" cy="1299295"/>
          </a:xfrm>
        </p:grpSpPr>
        <p:sp>
          <p:nvSpPr>
            <p:cNvPr id="312" name="Google Shape;312;p41"/>
            <p:cNvSpPr/>
            <p:nvPr/>
          </p:nvSpPr>
          <p:spPr>
            <a:xfrm rot="5400000">
              <a:off x="152800" y="196050"/>
              <a:ext cx="1131600" cy="1075200"/>
            </a:xfrm>
            <a:prstGeom prst="diagStripe">
              <a:avLst>
                <a:gd name="adj" fmla="val 58276"/>
              </a:avLst>
            </a:prstGeom>
            <a:solidFill>
              <a:srgbClr val="FFCF0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 name="Google Shape;313;p41"/>
            <p:cNvSpPr/>
            <p:nvPr/>
          </p:nvSpPr>
          <p:spPr>
            <a:xfrm rot="-5400000">
              <a:off x="-31054" y="31205"/>
              <a:ext cx="1137300" cy="1075200"/>
            </a:xfrm>
            <a:prstGeom prst="diagStripe">
              <a:avLst>
                <a:gd name="adj" fmla="val 58276"/>
              </a:avLst>
            </a:prstGeom>
            <a:solidFill>
              <a:srgbClr val="FFCF0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14" name="Google Shape;314;p41" descr="Libraries_White.gif"/>
          <p:cNvPicPr preferRelativeResize="0"/>
          <p:nvPr/>
        </p:nvPicPr>
        <p:blipFill>
          <a:blip r:embed="rId3">
            <a:alphaModFix/>
          </a:blip>
          <a:stretch>
            <a:fillRect/>
          </a:stretch>
        </p:blipFill>
        <p:spPr>
          <a:xfrm>
            <a:off x="6651200" y="4322675"/>
            <a:ext cx="2035600" cy="656025"/>
          </a:xfrm>
          <a:prstGeom prst="rect">
            <a:avLst/>
          </a:prstGeom>
          <a:noFill/>
          <a:ln>
            <a:noFill/>
          </a:ln>
        </p:spPr>
      </p:pic>
      <p:sp>
        <p:nvSpPr>
          <p:cNvPr id="315" name="Google Shape;315;p41"/>
          <p:cNvSpPr txBox="1"/>
          <p:nvPr/>
        </p:nvSpPr>
        <p:spPr>
          <a:xfrm>
            <a:off x="1357350" y="615450"/>
            <a:ext cx="6429300" cy="3499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dirty="0">
                <a:solidFill>
                  <a:srgbClr val="FFCF01"/>
                </a:solidFill>
              </a:rPr>
              <a:t>Researcher Partnerships</a:t>
            </a:r>
            <a:endParaRPr sz="3000" b="1" dirty="0">
              <a:solidFill>
                <a:srgbClr val="FFCF01"/>
              </a:solidFill>
            </a:endParaRPr>
          </a:p>
          <a:p>
            <a:pPr marL="0" lvl="0" indent="0" algn="l" rtl="0">
              <a:spcBef>
                <a:spcPts val="0"/>
              </a:spcBef>
              <a:spcAft>
                <a:spcPts val="0"/>
              </a:spcAft>
              <a:buNone/>
            </a:pPr>
            <a:endParaRPr sz="2400" dirty="0">
              <a:solidFill>
                <a:srgbClr val="FFFFFF"/>
              </a:solidFill>
            </a:endParaRPr>
          </a:p>
          <a:p>
            <a:pPr marL="457200" lvl="0" indent="-381000" algn="l" rtl="0">
              <a:lnSpc>
                <a:spcPct val="115000"/>
              </a:lnSpc>
              <a:spcBef>
                <a:spcPts val="0"/>
              </a:spcBef>
              <a:spcAft>
                <a:spcPts val="0"/>
              </a:spcAft>
              <a:buClr>
                <a:srgbClr val="FFCF01"/>
              </a:buClr>
              <a:buSzPts val="2400"/>
              <a:buChar char="●"/>
            </a:pPr>
            <a:r>
              <a:rPr lang="en" sz="2400" dirty="0">
                <a:solidFill>
                  <a:srgbClr val="FFCF01"/>
                </a:solidFill>
              </a:rPr>
              <a:t>Architecture/Landscape Architecture</a:t>
            </a:r>
            <a:endParaRPr sz="2400" dirty="0">
              <a:solidFill>
                <a:srgbClr val="FFCF01"/>
              </a:solidFill>
            </a:endParaRPr>
          </a:p>
          <a:p>
            <a:pPr marL="914400" lvl="1" indent="-381000" algn="l" rtl="0">
              <a:lnSpc>
                <a:spcPct val="115000"/>
              </a:lnSpc>
              <a:spcBef>
                <a:spcPts val="0"/>
              </a:spcBef>
              <a:spcAft>
                <a:spcPts val="0"/>
              </a:spcAft>
              <a:buClr>
                <a:srgbClr val="FFFFFF"/>
              </a:buClr>
              <a:buSzPts val="2400"/>
              <a:buChar char="○"/>
            </a:pPr>
            <a:r>
              <a:rPr lang="en" sz="2400" dirty="0">
                <a:solidFill>
                  <a:srgbClr val="FFFFFF"/>
                </a:solidFill>
              </a:rPr>
              <a:t>Student Design Theses</a:t>
            </a:r>
            <a:endParaRPr sz="2400" dirty="0">
              <a:solidFill>
                <a:srgbClr val="FFFFFF"/>
              </a:solidFill>
            </a:endParaRPr>
          </a:p>
          <a:p>
            <a:pPr marL="457200" lvl="0" indent="-381000" algn="l" rtl="0">
              <a:lnSpc>
                <a:spcPct val="115000"/>
              </a:lnSpc>
              <a:spcBef>
                <a:spcPts val="0"/>
              </a:spcBef>
              <a:spcAft>
                <a:spcPts val="0"/>
              </a:spcAft>
              <a:buClr>
                <a:srgbClr val="FFCF01"/>
              </a:buClr>
              <a:buSzPts val="2400"/>
              <a:buChar char="●"/>
            </a:pPr>
            <a:r>
              <a:rPr lang="en" sz="2400" dirty="0">
                <a:solidFill>
                  <a:srgbClr val="FFCF01"/>
                </a:solidFill>
              </a:rPr>
              <a:t>Graduate School </a:t>
            </a:r>
            <a:endParaRPr sz="2400" dirty="0">
              <a:solidFill>
                <a:srgbClr val="FFCF01"/>
              </a:solidFill>
            </a:endParaRPr>
          </a:p>
          <a:p>
            <a:pPr marL="914400" lvl="1" indent="-381000" algn="l" rtl="0">
              <a:lnSpc>
                <a:spcPct val="115000"/>
              </a:lnSpc>
              <a:spcBef>
                <a:spcPts val="0"/>
              </a:spcBef>
              <a:spcAft>
                <a:spcPts val="0"/>
              </a:spcAft>
              <a:buClr>
                <a:srgbClr val="FFFFFF"/>
              </a:buClr>
              <a:buSzPts val="2400"/>
              <a:buChar char="○"/>
            </a:pPr>
            <a:r>
              <a:rPr lang="en" sz="2400" dirty="0">
                <a:solidFill>
                  <a:srgbClr val="FFFFFF"/>
                </a:solidFill>
              </a:rPr>
              <a:t>Ph.D. Videos and </a:t>
            </a:r>
            <a:r>
              <a:rPr lang="en" sz="2400" dirty="0">
                <a:solidFill>
                  <a:schemeClr val="bg1"/>
                </a:solidFill>
              </a:rPr>
              <a:t>Disquisitions</a:t>
            </a:r>
            <a:endParaRPr sz="2400" dirty="0">
              <a:solidFill>
                <a:schemeClr val="bg1"/>
              </a:solidFill>
            </a:endParaRPr>
          </a:p>
          <a:p>
            <a:pPr marL="457200" lvl="0" indent="-381000" algn="l" rtl="0">
              <a:lnSpc>
                <a:spcPct val="115000"/>
              </a:lnSpc>
              <a:spcBef>
                <a:spcPts val="0"/>
              </a:spcBef>
              <a:spcAft>
                <a:spcPts val="0"/>
              </a:spcAft>
              <a:buClr>
                <a:srgbClr val="FFCF01"/>
              </a:buClr>
              <a:buSzPts val="2400"/>
              <a:buChar char="●"/>
            </a:pPr>
            <a:r>
              <a:rPr lang="en" sz="2400" dirty="0">
                <a:solidFill>
                  <a:srgbClr val="FFCF01"/>
                </a:solidFill>
              </a:rPr>
              <a:t>Faculty Research</a:t>
            </a:r>
            <a:endParaRPr sz="2400" dirty="0">
              <a:solidFill>
                <a:srgbClr val="FFCF01"/>
              </a:solidFill>
            </a:endParaRPr>
          </a:p>
          <a:p>
            <a:pPr marL="457200" lvl="0" indent="-381000" algn="l" rtl="0">
              <a:lnSpc>
                <a:spcPct val="115000"/>
              </a:lnSpc>
              <a:spcBef>
                <a:spcPts val="0"/>
              </a:spcBef>
              <a:spcAft>
                <a:spcPts val="0"/>
              </a:spcAft>
              <a:buClr>
                <a:srgbClr val="FFCF01"/>
              </a:buClr>
              <a:buSzPts val="2400"/>
              <a:buChar char="●"/>
            </a:pPr>
            <a:r>
              <a:rPr lang="en" sz="2400" dirty="0">
                <a:solidFill>
                  <a:srgbClr val="FFCF01"/>
                </a:solidFill>
              </a:rPr>
              <a:t>Datasets (beginning stages)</a:t>
            </a:r>
            <a:endParaRPr sz="2400" dirty="0">
              <a:solidFill>
                <a:srgbClr val="FFCF01"/>
              </a:solidFill>
            </a:endParaRPr>
          </a:p>
        </p:txBody>
      </p:sp>
      <p:grpSp>
        <p:nvGrpSpPr>
          <p:cNvPr id="316" name="Google Shape;316;p41"/>
          <p:cNvGrpSpPr/>
          <p:nvPr/>
        </p:nvGrpSpPr>
        <p:grpSpPr>
          <a:xfrm rot="10800000">
            <a:off x="8215424" y="3312851"/>
            <a:ext cx="928586" cy="1009812"/>
            <a:chOff x="-4" y="155"/>
            <a:chExt cx="1256204" cy="1299295"/>
          </a:xfrm>
        </p:grpSpPr>
        <p:sp>
          <p:nvSpPr>
            <p:cNvPr id="317" name="Google Shape;317;p41"/>
            <p:cNvSpPr/>
            <p:nvPr/>
          </p:nvSpPr>
          <p:spPr>
            <a:xfrm rot="5400000">
              <a:off x="152800" y="196050"/>
              <a:ext cx="1131600" cy="1075200"/>
            </a:xfrm>
            <a:prstGeom prst="diagStripe">
              <a:avLst>
                <a:gd name="adj" fmla="val 58276"/>
              </a:avLst>
            </a:prstGeom>
            <a:solidFill>
              <a:srgbClr val="FFCF0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41"/>
            <p:cNvSpPr/>
            <p:nvPr/>
          </p:nvSpPr>
          <p:spPr>
            <a:xfrm rot="-5400000">
              <a:off x="-31054" y="31205"/>
              <a:ext cx="1137300" cy="1075200"/>
            </a:xfrm>
            <a:prstGeom prst="diagStripe">
              <a:avLst>
                <a:gd name="adj" fmla="val 58276"/>
              </a:avLst>
            </a:prstGeom>
            <a:solidFill>
              <a:srgbClr val="FFCF0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42"/>
          <p:cNvSpPr txBox="1">
            <a:spLocks noGrp="1"/>
          </p:cNvSpPr>
          <p:nvPr>
            <p:ph type="title"/>
          </p:nvPr>
        </p:nvSpPr>
        <p:spPr>
          <a:xfrm>
            <a:off x="457200" y="205979"/>
            <a:ext cx="8229600" cy="85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b="1"/>
              <a:t>Examples from NDSU Repository</a:t>
            </a:r>
            <a:endParaRPr sz="3000" b="1"/>
          </a:p>
        </p:txBody>
      </p:sp>
      <p:sp>
        <p:nvSpPr>
          <p:cNvPr id="324" name="Google Shape;324;p42"/>
          <p:cNvSpPr txBox="1">
            <a:spLocks noGrp="1"/>
          </p:cNvSpPr>
          <p:nvPr>
            <p:ph type="body" idx="1"/>
          </p:nvPr>
        </p:nvSpPr>
        <p:spPr>
          <a:xfrm>
            <a:off x="457200" y="1200150"/>
            <a:ext cx="8229600" cy="3251100"/>
          </a:xfrm>
          <a:prstGeom prst="rect">
            <a:avLst/>
          </a:prstGeom>
        </p:spPr>
        <p:txBody>
          <a:bodyPr spcFirstLastPara="1" wrap="square" lIns="91425" tIns="91425" rIns="91425" bIns="91425" anchor="t" anchorCtr="0">
            <a:noAutofit/>
          </a:bodyPr>
          <a:lstStyle/>
          <a:p>
            <a:pPr marL="0" lvl="0" indent="0" algn="l" rtl="0">
              <a:lnSpc>
                <a:spcPct val="115000"/>
              </a:lnSpc>
              <a:spcBef>
                <a:spcPts val="640"/>
              </a:spcBef>
              <a:spcAft>
                <a:spcPts val="0"/>
              </a:spcAft>
              <a:buNone/>
            </a:pPr>
            <a:r>
              <a:rPr lang="en" sz="1800" b="1" dirty="0">
                <a:solidFill>
                  <a:srgbClr val="FFCF01"/>
                </a:solidFill>
              </a:rPr>
              <a:t>Theses and Dissertations</a:t>
            </a:r>
            <a:endParaRPr sz="1800" b="1" dirty="0">
              <a:solidFill>
                <a:srgbClr val="FFCF01"/>
              </a:solidFill>
            </a:endParaRPr>
          </a:p>
          <a:p>
            <a:pPr marL="0" lvl="0" indent="0" algn="l" rtl="0">
              <a:lnSpc>
                <a:spcPct val="115000"/>
              </a:lnSpc>
              <a:spcBef>
                <a:spcPts val="640"/>
              </a:spcBef>
              <a:spcAft>
                <a:spcPts val="0"/>
              </a:spcAft>
              <a:buNone/>
            </a:pPr>
            <a:r>
              <a:rPr lang="en" sz="1400" dirty="0" smtClean="0">
                <a:solidFill>
                  <a:schemeClr val="bg1"/>
                </a:solidFill>
              </a:rPr>
              <a:t>Impact </a:t>
            </a:r>
            <a:r>
              <a:rPr lang="en" sz="1400" dirty="0">
                <a:solidFill>
                  <a:schemeClr val="bg1"/>
                </a:solidFill>
              </a:rPr>
              <a:t>of Climate Change and Weather Variability on North Dakota Agriculture (Mayom)</a:t>
            </a:r>
            <a:endParaRPr sz="1400" dirty="0">
              <a:solidFill>
                <a:schemeClr val="bg1"/>
              </a:solidFill>
            </a:endParaRPr>
          </a:p>
          <a:p>
            <a:pPr marL="0" lvl="0" indent="0" algn="l" rtl="0">
              <a:lnSpc>
                <a:spcPct val="115000"/>
              </a:lnSpc>
              <a:spcBef>
                <a:spcPts val="640"/>
              </a:spcBef>
              <a:spcAft>
                <a:spcPts val="0"/>
              </a:spcAft>
              <a:buNone/>
            </a:pPr>
            <a:r>
              <a:rPr lang="en" sz="1800" b="1" dirty="0">
                <a:solidFill>
                  <a:srgbClr val="FFCF01"/>
                </a:solidFill>
              </a:rPr>
              <a:t>Architecture </a:t>
            </a:r>
            <a:r>
              <a:rPr lang="en" sz="1800" b="1" dirty="0" smtClean="0">
                <a:solidFill>
                  <a:srgbClr val="FFCF01"/>
                </a:solidFill>
              </a:rPr>
              <a:t>Thesis</a:t>
            </a:r>
            <a:endParaRPr lang="en" sz="1800" b="1" dirty="0">
              <a:solidFill>
                <a:srgbClr val="FFCF01"/>
              </a:solidFill>
            </a:endParaRPr>
          </a:p>
          <a:p>
            <a:pPr marL="0" lvl="0" indent="0" algn="l" rtl="0">
              <a:lnSpc>
                <a:spcPct val="115000"/>
              </a:lnSpc>
              <a:spcBef>
                <a:spcPts val="640"/>
              </a:spcBef>
              <a:spcAft>
                <a:spcPts val="0"/>
              </a:spcAft>
              <a:buNone/>
            </a:pPr>
            <a:r>
              <a:rPr lang="en" sz="1400" dirty="0" smtClean="0">
                <a:solidFill>
                  <a:schemeClr val="bg1"/>
                </a:solidFill>
              </a:rPr>
              <a:t>Sustainability</a:t>
            </a:r>
            <a:r>
              <a:rPr lang="en" sz="1400" dirty="0">
                <a:solidFill>
                  <a:schemeClr val="bg1"/>
                </a:solidFill>
              </a:rPr>
              <a:t>: A Holistic Approach (Rauniyar)</a:t>
            </a:r>
            <a:endParaRPr sz="1400" dirty="0">
              <a:solidFill>
                <a:schemeClr val="bg1"/>
              </a:solidFill>
            </a:endParaRPr>
          </a:p>
          <a:p>
            <a:pPr marL="0" lvl="0" indent="0" algn="l" rtl="0">
              <a:lnSpc>
                <a:spcPct val="115000"/>
              </a:lnSpc>
              <a:spcBef>
                <a:spcPts val="640"/>
              </a:spcBef>
              <a:spcAft>
                <a:spcPts val="0"/>
              </a:spcAft>
              <a:buNone/>
            </a:pPr>
            <a:r>
              <a:rPr lang="en" sz="1800" b="1" dirty="0">
                <a:solidFill>
                  <a:srgbClr val="FFCF01"/>
                </a:solidFill>
              </a:rPr>
              <a:t>Faculty </a:t>
            </a:r>
            <a:r>
              <a:rPr lang="en" sz="1800" b="1" dirty="0" smtClean="0">
                <a:solidFill>
                  <a:srgbClr val="FFCF01"/>
                </a:solidFill>
              </a:rPr>
              <a:t>Research</a:t>
            </a:r>
            <a:endParaRPr lang="en" sz="1800" b="1" dirty="0">
              <a:solidFill>
                <a:srgbClr val="FFCF01"/>
              </a:solidFill>
            </a:endParaRPr>
          </a:p>
          <a:p>
            <a:pPr marL="0" lvl="0" indent="0" algn="l" rtl="0">
              <a:lnSpc>
                <a:spcPct val="115000"/>
              </a:lnSpc>
              <a:spcBef>
                <a:spcPts val="640"/>
              </a:spcBef>
              <a:spcAft>
                <a:spcPts val="0"/>
              </a:spcAft>
              <a:buNone/>
            </a:pPr>
            <a:r>
              <a:rPr lang="en" sz="1400" dirty="0" smtClean="0">
                <a:solidFill>
                  <a:schemeClr val="bg1"/>
                </a:solidFill>
              </a:rPr>
              <a:t>University Distinguished Professor Collection</a:t>
            </a:r>
          </a:p>
          <a:p>
            <a:pPr marL="0" lvl="0" indent="0" algn="l" rtl="0">
              <a:lnSpc>
                <a:spcPct val="115000"/>
              </a:lnSpc>
              <a:spcBef>
                <a:spcPts val="640"/>
              </a:spcBef>
              <a:spcAft>
                <a:spcPts val="0"/>
              </a:spcAft>
              <a:buNone/>
            </a:pPr>
            <a:r>
              <a:rPr lang="en" sz="1400" dirty="0" smtClean="0">
                <a:solidFill>
                  <a:schemeClr val="bg1"/>
                </a:solidFill>
              </a:rPr>
              <a:t>Raj </a:t>
            </a:r>
            <a:r>
              <a:rPr lang="en" sz="1400" dirty="0">
                <a:solidFill>
                  <a:schemeClr val="bg1"/>
                </a:solidFill>
              </a:rPr>
              <a:t>Bridgelall Pre-Print </a:t>
            </a:r>
            <a:r>
              <a:rPr lang="en" sz="1400" dirty="0" smtClean="0">
                <a:solidFill>
                  <a:schemeClr val="bg1"/>
                </a:solidFill>
              </a:rPr>
              <a:t>Publications</a:t>
            </a:r>
            <a:endParaRPr lang="en" sz="1400" dirty="0">
              <a:solidFill>
                <a:schemeClr val="bg1"/>
              </a:solidFill>
            </a:endParaRPr>
          </a:p>
          <a:p>
            <a:pPr marL="0" lvl="0" indent="0" algn="l" rtl="0">
              <a:lnSpc>
                <a:spcPct val="115000"/>
              </a:lnSpc>
              <a:spcBef>
                <a:spcPts val="640"/>
              </a:spcBef>
              <a:spcAft>
                <a:spcPts val="0"/>
              </a:spcAft>
              <a:buNone/>
            </a:pPr>
            <a:r>
              <a:rPr lang="en" sz="1400" dirty="0" smtClean="0">
                <a:solidFill>
                  <a:schemeClr val="bg1"/>
                </a:solidFill>
              </a:rPr>
              <a:t>Ronald </a:t>
            </a:r>
            <a:r>
              <a:rPr lang="en" sz="1400" dirty="0">
                <a:solidFill>
                  <a:schemeClr val="bg1"/>
                </a:solidFill>
              </a:rPr>
              <a:t>H.L.M. Ramsay Index (in progress)</a:t>
            </a:r>
            <a:endParaRPr sz="1400"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grpSp>
        <p:nvGrpSpPr>
          <p:cNvPr id="329" name="Google Shape;329;p43"/>
          <p:cNvGrpSpPr/>
          <p:nvPr/>
        </p:nvGrpSpPr>
        <p:grpSpPr>
          <a:xfrm>
            <a:off x="-1" y="1"/>
            <a:ext cx="928586" cy="1009812"/>
            <a:chOff x="-4" y="155"/>
            <a:chExt cx="1256204" cy="1299295"/>
          </a:xfrm>
        </p:grpSpPr>
        <p:sp>
          <p:nvSpPr>
            <p:cNvPr id="330" name="Google Shape;330;p43"/>
            <p:cNvSpPr/>
            <p:nvPr/>
          </p:nvSpPr>
          <p:spPr>
            <a:xfrm rot="5400000">
              <a:off x="152800" y="196050"/>
              <a:ext cx="1131600" cy="1075200"/>
            </a:xfrm>
            <a:prstGeom prst="diagStripe">
              <a:avLst>
                <a:gd name="adj" fmla="val 58276"/>
              </a:avLst>
            </a:prstGeom>
            <a:solidFill>
              <a:srgbClr val="FFCF0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43"/>
            <p:cNvSpPr/>
            <p:nvPr/>
          </p:nvSpPr>
          <p:spPr>
            <a:xfrm rot="-5400000">
              <a:off x="-31054" y="31205"/>
              <a:ext cx="1137300" cy="1075200"/>
            </a:xfrm>
            <a:prstGeom prst="diagStripe">
              <a:avLst>
                <a:gd name="adj" fmla="val 58276"/>
              </a:avLst>
            </a:prstGeom>
            <a:solidFill>
              <a:srgbClr val="FFCF0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32" name="Google Shape;332;p43" descr="Libraries_White.gif"/>
          <p:cNvPicPr preferRelativeResize="0"/>
          <p:nvPr/>
        </p:nvPicPr>
        <p:blipFill>
          <a:blip r:embed="rId3">
            <a:alphaModFix/>
          </a:blip>
          <a:stretch>
            <a:fillRect/>
          </a:stretch>
        </p:blipFill>
        <p:spPr>
          <a:xfrm>
            <a:off x="6651200" y="4322675"/>
            <a:ext cx="2035600" cy="656025"/>
          </a:xfrm>
          <a:prstGeom prst="rect">
            <a:avLst/>
          </a:prstGeom>
          <a:noFill/>
          <a:ln>
            <a:noFill/>
          </a:ln>
        </p:spPr>
      </p:pic>
      <p:sp>
        <p:nvSpPr>
          <p:cNvPr id="333" name="Google Shape;333;p43"/>
          <p:cNvSpPr txBox="1"/>
          <p:nvPr/>
        </p:nvSpPr>
        <p:spPr>
          <a:xfrm>
            <a:off x="1357350" y="615450"/>
            <a:ext cx="6429300" cy="3499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2400">
              <a:solidFill>
                <a:srgbClr val="FFFFFF"/>
              </a:solidFill>
            </a:endParaRPr>
          </a:p>
          <a:p>
            <a:pPr marL="0" lvl="0" indent="0" algn="l" rtl="0">
              <a:spcBef>
                <a:spcPts val="0"/>
              </a:spcBef>
              <a:spcAft>
                <a:spcPts val="0"/>
              </a:spcAft>
              <a:buNone/>
            </a:pPr>
            <a:endParaRPr sz="2400">
              <a:solidFill>
                <a:srgbClr val="FFFFFF"/>
              </a:solidFill>
            </a:endParaRPr>
          </a:p>
          <a:p>
            <a:pPr marL="457200" lvl="0" indent="0" algn="l" rtl="0">
              <a:spcBef>
                <a:spcPts val="0"/>
              </a:spcBef>
              <a:spcAft>
                <a:spcPts val="0"/>
              </a:spcAft>
              <a:buNone/>
            </a:pPr>
            <a:endParaRPr sz="2400">
              <a:solidFill>
                <a:srgbClr val="FFFFFF"/>
              </a:solidFill>
            </a:endParaRPr>
          </a:p>
        </p:txBody>
      </p:sp>
      <p:grpSp>
        <p:nvGrpSpPr>
          <p:cNvPr id="334" name="Google Shape;334;p43"/>
          <p:cNvGrpSpPr/>
          <p:nvPr/>
        </p:nvGrpSpPr>
        <p:grpSpPr>
          <a:xfrm rot="10800000">
            <a:off x="8215424" y="3312851"/>
            <a:ext cx="928586" cy="1009812"/>
            <a:chOff x="-4" y="155"/>
            <a:chExt cx="1256204" cy="1299295"/>
          </a:xfrm>
        </p:grpSpPr>
        <p:sp>
          <p:nvSpPr>
            <p:cNvPr id="335" name="Google Shape;335;p43"/>
            <p:cNvSpPr/>
            <p:nvPr/>
          </p:nvSpPr>
          <p:spPr>
            <a:xfrm rot="5400000">
              <a:off x="152800" y="196050"/>
              <a:ext cx="1131600" cy="1075200"/>
            </a:xfrm>
            <a:prstGeom prst="diagStripe">
              <a:avLst>
                <a:gd name="adj" fmla="val 58276"/>
              </a:avLst>
            </a:prstGeom>
            <a:solidFill>
              <a:srgbClr val="FFCF0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43"/>
            <p:cNvSpPr/>
            <p:nvPr/>
          </p:nvSpPr>
          <p:spPr>
            <a:xfrm rot="-5400000">
              <a:off x="-31054" y="31205"/>
              <a:ext cx="1137300" cy="1075200"/>
            </a:xfrm>
            <a:prstGeom prst="diagStripe">
              <a:avLst>
                <a:gd name="adj" fmla="val 58276"/>
              </a:avLst>
            </a:prstGeom>
            <a:solidFill>
              <a:srgbClr val="FFCF0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7" name="Google Shape;337;p43"/>
          <p:cNvSpPr txBox="1"/>
          <p:nvPr/>
        </p:nvSpPr>
        <p:spPr>
          <a:xfrm>
            <a:off x="1357350" y="615450"/>
            <a:ext cx="6429300" cy="3499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solidFill>
                  <a:srgbClr val="FFCF01"/>
                </a:solidFill>
              </a:rPr>
              <a:t>Library Discovery</a:t>
            </a:r>
            <a:endParaRPr sz="3000" b="1">
              <a:solidFill>
                <a:srgbClr val="FFCF01"/>
              </a:solidFill>
            </a:endParaRPr>
          </a:p>
          <a:p>
            <a:pPr marL="0" lvl="0" indent="0" algn="l" rtl="0">
              <a:spcBef>
                <a:spcPts val="0"/>
              </a:spcBef>
              <a:spcAft>
                <a:spcPts val="0"/>
              </a:spcAft>
              <a:buNone/>
            </a:pPr>
            <a:endParaRPr sz="2400">
              <a:solidFill>
                <a:srgbClr val="FFCF01"/>
              </a:solidFill>
            </a:endParaRPr>
          </a:p>
          <a:p>
            <a:pPr marL="457200" marR="0" lvl="0" indent="-381000" algn="l" rtl="0">
              <a:lnSpc>
                <a:spcPct val="115000"/>
              </a:lnSpc>
              <a:spcBef>
                <a:spcPts val="0"/>
              </a:spcBef>
              <a:spcAft>
                <a:spcPts val="0"/>
              </a:spcAft>
              <a:buClr>
                <a:srgbClr val="FFCF01"/>
              </a:buClr>
              <a:buSzPts val="2400"/>
              <a:buFont typeface="Arial"/>
              <a:buChar char="●"/>
            </a:pPr>
            <a:r>
              <a:rPr lang="en" sz="2400">
                <a:solidFill>
                  <a:srgbClr val="FFCF01"/>
                </a:solidFill>
              </a:rPr>
              <a:t>DSpace Platform and Systems (Primo)</a:t>
            </a:r>
            <a:endParaRPr sz="2400">
              <a:solidFill>
                <a:srgbClr val="FFCF01"/>
              </a:solidFill>
            </a:endParaRPr>
          </a:p>
          <a:p>
            <a:pPr marL="457200" marR="0" lvl="0" indent="-381000" algn="l" rtl="0">
              <a:lnSpc>
                <a:spcPct val="115000"/>
              </a:lnSpc>
              <a:spcBef>
                <a:spcPts val="0"/>
              </a:spcBef>
              <a:spcAft>
                <a:spcPts val="0"/>
              </a:spcAft>
              <a:buClr>
                <a:srgbClr val="FFCF01"/>
              </a:buClr>
              <a:buSzPts val="2400"/>
              <a:buChar char="●"/>
            </a:pPr>
            <a:r>
              <a:rPr lang="en" sz="2400">
                <a:solidFill>
                  <a:srgbClr val="FFCF01"/>
                </a:solidFill>
              </a:rPr>
              <a:t>Document Submission Process</a:t>
            </a:r>
            <a:endParaRPr sz="2400">
              <a:solidFill>
                <a:srgbClr val="FFCF01"/>
              </a:solidFill>
            </a:endParaRPr>
          </a:p>
          <a:p>
            <a:pPr marL="457200" marR="0" lvl="0" indent="-381000" algn="l" rtl="0">
              <a:lnSpc>
                <a:spcPct val="115000"/>
              </a:lnSpc>
              <a:spcBef>
                <a:spcPts val="0"/>
              </a:spcBef>
              <a:spcAft>
                <a:spcPts val="0"/>
              </a:spcAft>
              <a:buClr>
                <a:srgbClr val="FFCF01"/>
              </a:buClr>
              <a:buSzPts val="2400"/>
              <a:buChar char="●"/>
            </a:pPr>
            <a:r>
              <a:rPr lang="en" sz="2400">
                <a:solidFill>
                  <a:srgbClr val="FFCF01"/>
                </a:solidFill>
              </a:rPr>
              <a:t>Metadata and Access Points</a:t>
            </a:r>
            <a:endParaRPr sz="2400">
              <a:solidFill>
                <a:srgbClr val="FFCF01"/>
              </a:solidFill>
            </a:endParaRPr>
          </a:p>
          <a:p>
            <a:pPr marL="457200" marR="0" lvl="0" indent="-381000" algn="l" rtl="0">
              <a:lnSpc>
                <a:spcPct val="115000"/>
              </a:lnSpc>
              <a:spcBef>
                <a:spcPts val="0"/>
              </a:spcBef>
              <a:spcAft>
                <a:spcPts val="0"/>
              </a:spcAft>
              <a:buClr>
                <a:srgbClr val="FFCF01"/>
              </a:buClr>
              <a:buSzPts val="2400"/>
              <a:buChar char="●"/>
            </a:pPr>
            <a:r>
              <a:rPr lang="en" sz="2400">
                <a:solidFill>
                  <a:srgbClr val="FFCF01"/>
                </a:solidFill>
              </a:rPr>
              <a:t>Researcher Communication</a:t>
            </a:r>
            <a:endParaRPr sz="2400">
              <a:solidFill>
                <a:srgbClr val="FFCF0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grpSp>
        <p:nvGrpSpPr>
          <p:cNvPr id="342" name="Google Shape;342;p44"/>
          <p:cNvGrpSpPr/>
          <p:nvPr/>
        </p:nvGrpSpPr>
        <p:grpSpPr>
          <a:xfrm>
            <a:off x="-1" y="1"/>
            <a:ext cx="928586" cy="1009812"/>
            <a:chOff x="-4" y="155"/>
            <a:chExt cx="1256204" cy="1299295"/>
          </a:xfrm>
        </p:grpSpPr>
        <p:sp>
          <p:nvSpPr>
            <p:cNvPr id="343" name="Google Shape;343;p44"/>
            <p:cNvSpPr/>
            <p:nvPr/>
          </p:nvSpPr>
          <p:spPr>
            <a:xfrm rot="5400000">
              <a:off x="152800" y="196050"/>
              <a:ext cx="1131600" cy="1075200"/>
            </a:xfrm>
            <a:prstGeom prst="diagStripe">
              <a:avLst>
                <a:gd name="adj" fmla="val 58276"/>
              </a:avLst>
            </a:prstGeom>
            <a:solidFill>
              <a:srgbClr val="FFCF0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44"/>
            <p:cNvSpPr/>
            <p:nvPr/>
          </p:nvSpPr>
          <p:spPr>
            <a:xfrm rot="-5400000">
              <a:off x="-31054" y="31205"/>
              <a:ext cx="1137300" cy="1075200"/>
            </a:xfrm>
            <a:prstGeom prst="diagStripe">
              <a:avLst>
                <a:gd name="adj" fmla="val 58276"/>
              </a:avLst>
            </a:prstGeom>
            <a:solidFill>
              <a:srgbClr val="FFCF0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45" name="Google Shape;345;p44" descr="Libraries_White.gif"/>
          <p:cNvPicPr preferRelativeResize="0"/>
          <p:nvPr/>
        </p:nvPicPr>
        <p:blipFill>
          <a:blip r:embed="rId3">
            <a:alphaModFix/>
          </a:blip>
          <a:stretch>
            <a:fillRect/>
          </a:stretch>
        </p:blipFill>
        <p:spPr>
          <a:xfrm>
            <a:off x="6651200" y="4322675"/>
            <a:ext cx="2035600" cy="656025"/>
          </a:xfrm>
          <a:prstGeom prst="rect">
            <a:avLst/>
          </a:prstGeom>
          <a:noFill/>
          <a:ln>
            <a:noFill/>
          </a:ln>
        </p:spPr>
      </p:pic>
      <p:sp>
        <p:nvSpPr>
          <p:cNvPr id="346" name="Google Shape;346;p44"/>
          <p:cNvSpPr txBox="1"/>
          <p:nvPr/>
        </p:nvSpPr>
        <p:spPr>
          <a:xfrm>
            <a:off x="1357350" y="585850"/>
            <a:ext cx="6429300" cy="381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solidFill>
                  <a:srgbClr val="FFCF01"/>
                </a:solidFill>
              </a:rPr>
              <a:t>Challenges and the Future</a:t>
            </a:r>
            <a:endParaRPr sz="3000" b="1">
              <a:solidFill>
                <a:srgbClr val="FFCF01"/>
              </a:solidFill>
            </a:endParaRPr>
          </a:p>
          <a:p>
            <a:pPr marL="0" lvl="0" indent="0" algn="l" rtl="0">
              <a:spcBef>
                <a:spcPts val="0"/>
              </a:spcBef>
              <a:spcAft>
                <a:spcPts val="0"/>
              </a:spcAft>
              <a:buNone/>
            </a:pPr>
            <a:endParaRPr sz="2400">
              <a:solidFill>
                <a:srgbClr val="FFCF01"/>
              </a:solidFill>
            </a:endParaRPr>
          </a:p>
          <a:p>
            <a:pPr marL="457200" marR="0" lvl="0" indent="-381000" algn="l" rtl="0">
              <a:lnSpc>
                <a:spcPct val="115000"/>
              </a:lnSpc>
              <a:spcBef>
                <a:spcPts val="0"/>
              </a:spcBef>
              <a:spcAft>
                <a:spcPts val="0"/>
              </a:spcAft>
              <a:buClr>
                <a:srgbClr val="FFCF01"/>
              </a:buClr>
              <a:buSzPts val="2400"/>
              <a:buChar char="●"/>
            </a:pPr>
            <a:r>
              <a:rPr lang="en" sz="2400">
                <a:solidFill>
                  <a:srgbClr val="FFCF01"/>
                </a:solidFill>
              </a:rPr>
              <a:t>Lack of Self-Submission Process</a:t>
            </a:r>
            <a:endParaRPr sz="2400">
              <a:solidFill>
                <a:srgbClr val="FFCF01"/>
              </a:solidFill>
            </a:endParaRPr>
          </a:p>
          <a:p>
            <a:pPr marL="914400" marR="0" lvl="1" indent="-342900" algn="l" rtl="0">
              <a:lnSpc>
                <a:spcPct val="115000"/>
              </a:lnSpc>
              <a:spcBef>
                <a:spcPts val="0"/>
              </a:spcBef>
              <a:spcAft>
                <a:spcPts val="0"/>
              </a:spcAft>
              <a:buClr>
                <a:srgbClr val="FFFFFF"/>
              </a:buClr>
              <a:buSzPts val="1800"/>
              <a:buChar char="○"/>
            </a:pPr>
            <a:r>
              <a:rPr lang="en" sz="1800">
                <a:solidFill>
                  <a:srgbClr val="FFFFFF"/>
                </a:solidFill>
              </a:rPr>
              <a:t>File Sharing in the Cloud and Email Systems</a:t>
            </a:r>
            <a:endParaRPr sz="1800">
              <a:solidFill>
                <a:srgbClr val="FFFFFF"/>
              </a:solidFill>
            </a:endParaRPr>
          </a:p>
          <a:p>
            <a:pPr marL="457200" marR="0" lvl="0" indent="-381000" algn="l" rtl="0">
              <a:lnSpc>
                <a:spcPct val="115000"/>
              </a:lnSpc>
              <a:spcBef>
                <a:spcPts val="0"/>
              </a:spcBef>
              <a:spcAft>
                <a:spcPts val="0"/>
              </a:spcAft>
              <a:buClr>
                <a:srgbClr val="FFCF01"/>
              </a:buClr>
              <a:buSzPts val="2400"/>
              <a:buChar char="●"/>
            </a:pPr>
            <a:r>
              <a:rPr lang="en" sz="2400">
                <a:solidFill>
                  <a:srgbClr val="FFCF01"/>
                </a:solidFill>
              </a:rPr>
              <a:t>Faculty Outreach and Acceptance</a:t>
            </a:r>
            <a:endParaRPr sz="2400">
              <a:solidFill>
                <a:srgbClr val="FFCF01"/>
              </a:solidFill>
            </a:endParaRPr>
          </a:p>
          <a:p>
            <a:pPr marL="914400" marR="0" lvl="1" indent="-342900" algn="l" rtl="0">
              <a:lnSpc>
                <a:spcPct val="115000"/>
              </a:lnSpc>
              <a:spcBef>
                <a:spcPts val="0"/>
              </a:spcBef>
              <a:spcAft>
                <a:spcPts val="0"/>
              </a:spcAft>
              <a:buClr>
                <a:srgbClr val="FFFFFF"/>
              </a:buClr>
              <a:buSzPts val="1800"/>
              <a:buChar char="○"/>
            </a:pPr>
            <a:r>
              <a:rPr lang="en" sz="1800">
                <a:solidFill>
                  <a:srgbClr val="FFFFFF"/>
                </a:solidFill>
              </a:rPr>
              <a:t>Social Media / University News</a:t>
            </a:r>
            <a:endParaRPr sz="1800">
              <a:solidFill>
                <a:srgbClr val="FFFFFF"/>
              </a:solidFill>
            </a:endParaRPr>
          </a:p>
          <a:p>
            <a:pPr marL="914400" marR="0" lvl="1" indent="-342900" algn="l" rtl="0">
              <a:lnSpc>
                <a:spcPct val="115000"/>
              </a:lnSpc>
              <a:spcBef>
                <a:spcPts val="0"/>
              </a:spcBef>
              <a:spcAft>
                <a:spcPts val="0"/>
              </a:spcAft>
              <a:buClr>
                <a:srgbClr val="FFFFFF"/>
              </a:buClr>
              <a:buSzPts val="1800"/>
              <a:buChar char="○"/>
            </a:pPr>
            <a:r>
              <a:rPr lang="en" sz="1800">
                <a:solidFill>
                  <a:srgbClr val="FFFFFF"/>
                </a:solidFill>
              </a:rPr>
              <a:t>Department Meetings </a:t>
            </a:r>
            <a:endParaRPr sz="1800">
              <a:solidFill>
                <a:srgbClr val="FFFFFF"/>
              </a:solidFill>
            </a:endParaRPr>
          </a:p>
          <a:p>
            <a:pPr marL="457200" lvl="0" indent="-381000" algn="l" rtl="0">
              <a:lnSpc>
                <a:spcPct val="115000"/>
              </a:lnSpc>
              <a:spcBef>
                <a:spcPts val="0"/>
              </a:spcBef>
              <a:spcAft>
                <a:spcPts val="0"/>
              </a:spcAft>
              <a:buClr>
                <a:srgbClr val="FFCF01"/>
              </a:buClr>
              <a:buSzPts val="2400"/>
              <a:buChar char="●"/>
            </a:pPr>
            <a:r>
              <a:rPr lang="en" sz="2400">
                <a:solidFill>
                  <a:srgbClr val="FFCF01"/>
                </a:solidFill>
              </a:rPr>
              <a:t>Platform Statistics</a:t>
            </a:r>
            <a:endParaRPr sz="2400">
              <a:solidFill>
                <a:srgbClr val="FFCF01"/>
              </a:solidFill>
            </a:endParaRPr>
          </a:p>
          <a:p>
            <a:pPr marL="914400" lvl="1" indent="-342900" algn="l" rtl="0">
              <a:lnSpc>
                <a:spcPct val="115000"/>
              </a:lnSpc>
              <a:spcBef>
                <a:spcPts val="0"/>
              </a:spcBef>
              <a:spcAft>
                <a:spcPts val="0"/>
              </a:spcAft>
              <a:buClr>
                <a:schemeClr val="lt1"/>
              </a:buClr>
              <a:buSzPts val="1800"/>
              <a:buChar char="○"/>
            </a:pPr>
            <a:r>
              <a:rPr lang="en" sz="1800">
                <a:solidFill>
                  <a:schemeClr val="lt1"/>
                </a:solidFill>
              </a:rPr>
              <a:t>Exploring Google Analytics / Altmetrics / RAMP</a:t>
            </a:r>
            <a:endParaRPr sz="1800">
              <a:solidFill>
                <a:schemeClr val="lt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grpSp>
        <p:nvGrpSpPr>
          <p:cNvPr id="351" name="Google Shape;351;p45"/>
          <p:cNvGrpSpPr/>
          <p:nvPr/>
        </p:nvGrpSpPr>
        <p:grpSpPr>
          <a:xfrm>
            <a:off x="-1" y="1"/>
            <a:ext cx="928586" cy="1009812"/>
            <a:chOff x="-4" y="155"/>
            <a:chExt cx="1256204" cy="1299295"/>
          </a:xfrm>
        </p:grpSpPr>
        <p:sp>
          <p:nvSpPr>
            <p:cNvPr id="352" name="Google Shape;352;p45"/>
            <p:cNvSpPr/>
            <p:nvPr/>
          </p:nvSpPr>
          <p:spPr>
            <a:xfrm rot="5400000">
              <a:off x="152800" y="196050"/>
              <a:ext cx="1131600" cy="1075200"/>
            </a:xfrm>
            <a:prstGeom prst="diagStripe">
              <a:avLst>
                <a:gd name="adj" fmla="val 58276"/>
              </a:avLst>
            </a:prstGeom>
            <a:solidFill>
              <a:srgbClr val="FFCF0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45"/>
            <p:cNvSpPr/>
            <p:nvPr/>
          </p:nvSpPr>
          <p:spPr>
            <a:xfrm rot="-5400000">
              <a:off x="-31054" y="31205"/>
              <a:ext cx="1137300" cy="1075200"/>
            </a:xfrm>
            <a:prstGeom prst="diagStripe">
              <a:avLst>
                <a:gd name="adj" fmla="val 58276"/>
              </a:avLst>
            </a:prstGeom>
            <a:solidFill>
              <a:srgbClr val="FFCF0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54" name="Google Shape;354;p45" descr="Libraries_White.gif"/>
          <p:cNvPicPr preferRelativeResize="0"/>
          <p:nvPr/>
        </p:nvPicPr>
        <p:blipFill>
          <a:blip r:embed="rId3">
            <a:alphaModFix/>
          </a:blip>
          <a:stretch>
            <a:fillRect/>
          </a:stretch>
        </p:blipFill>
        <p:spPr>
          <a:xfrm>
            <a:off x="6651200" y="4322675"/>
            <a:ext cx="2035600" cy="656025"/>
          </a:xfrm>
          <a:prstGeom prst="rect">
            <a:avLst/>
          </a:prstGeom>
          <a:noFill/>
          <a:ln>
            <a:noFill/>
          </a:ln>
        </p:spPr>
      </p:pic>
      <p:sp>
        <p:nvSpPr>
          <p:cNvPr id="355" name="Google Shape;355;p45"/>
          <p:cNvSpPr txBox="1"/>
          <p:nvPr/>
        </p:nvSpPr>
        <p:spPr>
          <a:xfrm>
            <a:off x="1357350" y="585850"/>
            <a:ext cx="6060600" cy="381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b="1">
                <a:solidFill>
                  <a:srgbClr val="FFCF01"/>
                </a:solidFill>
              </a:rPr>
              <a:t>Goals of the Repository</a:t>
            </a:r>
            <a:endParaRPr sz="3000" b="1">
              <a:solidFill>
                <a:srgbClr val="FFCF01"/>
              </a:solidFill>
            </a:endParaRPr>
          </a:p>
          <a:p>
            <a:pPr marL="0" lvl="0" indent="0" algn="l" rtl="0">
              <a:spcBef>
                <a:spcPts val="0"/>
              </a:spcBef>
              <a:spcAft>
                <a:spcPts val="0"/>
              </a:spcAft>
              <a:buNone/>
            </a:pPr>
            <a:endParaRPr sz="2400">
              <a:solidFill>
                <a:srgbClr val="FFCF01"/>
              </a:solidFill>
            </a:endParaRPr>
          </a:p>
          <a:p>
            <a:pPr marL="457200" marR="0" lvl="0" indent="-381000" algn="l" rtl="0">
              <a:lnSpc>
                <a:spcPct val="150000"/>
              </a:lnSpc>
              <a:spcBef>
                <a:spcPts val="0"/>
              </a:spcBef>
              <a:spcAft>
                <a:spcPts val="0"/>
              </a:spcAft>
              <a:buClr>
                <a:srgbClr val="FFCF01"/>
              </a:buClr>
              <a:buSzPts val="2400"/>
              <a:buFont typeface="Arial"/>
              <a:buChar char="●"/>
            </a:pPr>
            <a:r>
              <a:rPr lang="en" sz="2400">
                <a:solidFill>
                  <a:srgbClr val="FFCF01"/>
                </a:solidFill>
              </a:rPr>
              <a:t>Enhance the Research Experience</a:t>
            </a:r>
            <a:endParaRPr sz="1800">
              <a:solidFill>
                <a:srgbClr val="FFCF01"/>
              </a:solidFill>
            </a:endParaRPr>
          </a:p>
          <a:p>
            <a:pPr marL="914400" marR="0" lvl="1" indent="-342900" algn="l" rtl="0">
              <a:lnSpc>
                <a:spcPct val="115000"/>
              </a:lnSpc>
              <a:spcBef>
                <a:spcPts val="0"/>
              </a:spcBef>
              <a:spcAft>
                <a:spcPts val="0"/>
              </a:spcAft>
              <a:buClr>
                <a:srgbClr val="FFFFFF"/>
              </a:buClr>
              <a:buSzPts val="1800"/>
              <a:buChar char="○"/>
            </a:pPr>
            <a:r>
              <a:rPr lang="en" sz="1800" b="1">
                <a:solidFill>
                  <a:srgbClr val="FFCF01"/>
                </a:solidFill>
              </a:rPr>
              <a:t>Preservation:</a:t>
            </a:r>
            <a:r>
              <a:rPr lang="en" sz="1800">
                <a:solidFill>
                  <a:srgbClr val="FFFF00"/>
                </a:solidFill>
              </a:rPr>
              <a:t> </a:t>
            </a:r>
            <a:r>
              <a:rPr lang="en" sz="1800" i="1">
                <a:solidFill>
                  <a:srgbClr val="FFFFFF"/>
                </a:solidFill>
              </a:rPr>
              <a:t>Provide researchers with the ability to preserve their research output</a:t>
            </a:r>
            <a:endParaRPr sz="1800" i="1">
              <a:solidFill>
                <a:srgbClr val="FFFFFF"/>
              </a:solidFill>
            </a:endParaRPr>
          </a:p>
          <a:p>
            <a:pPr marL="914400" lvl="1" indent="-342900" algn="l" rtl="0">
              <a:lnSpc>
                <a:spcPct val="115000"/>
              </a:lnSpc>
              <a:spcBef>
                <a:spcPts val="0"/>
              </a:spcBef>
              <a:spcAft>
                <a:spcPts val="0"/>
              </a:spcAft>
              <a:buClr>
                <a:srgbClr val="FFFFFF"/>
              </a:buClr>
              <a:buSzPts val="1800"/>
              <a:buChar char="○"/>
            </a:pPr>
            <a:r>
              <a:rPr lang="en" sz="1800" b="1">
                <a:solidFill>
                  <a:srgbClr val="FFCF01"/>
                </a:solidFill>
              </a:rPr>
              <a:t>Access:</a:t>
            </a:r>
            <a:r>
              <a:rPr lang="en" sz="1800">
                <a:solidFill>
                  <a:srgbClr val="FFCF01"/>
                </a:solidFill>
              </a:rPr>
              <a:t> </a:t>
            </a:r>
            <a:r>
              <a:rPr lang="en" sz="1800" i="1">
                <a:solidFill>
                  <a:schemeClr val="lt1"/>
                </a:solidFill>
              </a:rPr>
              <a:t>Provide researchers with the ability to share their research output and provide future researchers with the ability to access this output </a:t>
            </a:r>
            <a:endParaRPr sz="1800" i="1">
              <a:solidFill>
                <a:srgbClr val="FFFFFF"/>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46"/>
          <p:cNvSpPr txBox="1">
            <a:spLocks noGrp="1"/>
          </p:cNvSpPr>
          <p:nvPr>
            <p:ph type="title"/>
          </p:nvPr>
        </p:nvSpPr>
        <p:spPr>
          <a:xfrm>
            <a:off x="457200" y="852149"/>
            <a:ext cx="8229600" cy="761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rPr>
              <a:t>Questions?</a:t>
            </a:r>
            <a:endParaRPr>
              <a:solidFill>
                <a:srgbClr val="FFFFFF"/>
              </a:solidFill>
            </a:endParaRPr>
          </a:p>
          <a:p>
            <a:pPr marL="0" lvl="0" indent="0" algn="ctr" rtl="0">
              <a:spcBef>
                <a:spcPts val="0"/>
              </a:spcBef>
              <a:spcAft>
                <a:spcPts val="0"/>
              </a:spcAft>
              <a:buNone/>
            </a:pPr>
            <a:endParaRPr/>
          </a:p>
        </p:txBody>
      </p:sp>
      <p:pic>
        <p:nvPicPr>
          <p:cNvPr id="361" name="Google Shape;361;p46" descr="Libraries_White.gif"/>
          <p:cNvPicPr preferRelativeResize="0"/>
          <p:nvPr/>
        </p:nvPicPr>
        <p:blipFill>
          <a:blip r:embed="rId3">
            <a:alphaModFix/>
          </a:blip>
          <a:stretch>
            <a:fillRect/>
          </a:stretch>
        </p:blipFill>
        <p:spPr>
          <a:xfrm>
            <a:off x="6651200" y="4322675"/>
            <a:ext cx="2035600" cy="656025"/>
          </a:xfrm>
          <a:prstGeom prst="rect">
            <a:avLst/>
          </a:prstGeom>
          <a:noFill/>
          <a:ln>
            <a:noFill/>
          </a:ln>
        </p:spPr>
      </p:pic>
      <p:sp>
        <p:nvSpPr>
          <p:cNvPr id="362" name="Google Shape;362;p46"/>
          <p:cNvSpPr txBox="1"/>
          <p:nvPr/>
        </p:nvSpPr>
        <p:spPr>
          <a:xfrm>
            <a:off x="916050" y="1970150"/>
            <a:ext cx="7311900" cy="2194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2000" b="1" dirty="0">
                <a:solidFill>
                  <a:srgbClr val="FFFFFF"/>
                </a:solidFill>
              </a:rPr>
              <a:t>Thank you!</a:t>
            </a:r>
            <a:endParaRPr sz="2000" b="1" dirty="0">
              <a:solidFill>
                <a:srgbClr val="FFFFFF"/>
              </a:solidFill>
            </a:endParaRPr>
          </a:p>
          <a:p>
            <a:pPr marL="0" lvl="0" indent="0" algn="ctr" rtl="0">
              <a:spcBef>
                <a:spcPts val="0"/>
              </a:spcBef>
              <a:spcAft>
                <a:spcPts val="0"/>
              </a:spcAft>
              <a:buClr>
                <a:schemeClr val="dk1"/>
              </a:buClr>
              <a:buSzPts val="1100"/>
              <a:buFont typeface="Arial"/>
              <a:buNone/>
            </a:pPr>
            <a:endParaRPr sz="2000" dirty="0">
              <a:solidFill>
                <a:srgbClr val="FFFFFF"/>
              </a:solidFill>
            </a:endParaRPr>
          </a:p>
          <a:p>
            <a:pPr marL="0" lvl="0" indent="0" algn="ctr" rtl="0">
              <a:spcBef>
                <a:spcPts val="0"/>
              </a:spcBef>
              <a:spcAft>
                <a:spcPts val="0"/>
              </a:spcAft>
              <a:buClr>
                <a:schemeClr val="dk1"/>
              </a:buClr>
              <a:buSzPts val="1100"/>
              <a:buFont typeface="Arial"/>
              <a:buNone/>
            </a:pPr>
            <a:r>
              <a:rPr lang="en" sz="2000" dirty="0">
                <a:solidFill>
                  <a:srgbClr val="FFFFFF"/>
                </a:solidFill>
              </a:rPr>
              <a:t>Jenny Grasto			</a:t>
            </a:r>
            <a:r>
              <a:rPr lang="en" sz="2000" dirty="0" smtClean="0">
                <a:solidFill>
                  <a:srgbClr val="FFFFFF"/>
                </a:solidFill>
              </a:rPr>
              <a:t>  Rex </a:t>
            </a:r>
            <a:r>
              <a:rPr lang="en" sz="2000" dirty="0">
                <a:solidFill>
                  <a:srgbClr val="FFFFFF"/>
                </a:solidFill>
              </a:rPr>
              <a:t>Hughes, II</a:t>
            </a:r>
            <a:endParaRPr sz="2000" dirty="0">
              <a:solidFill>
                <a:srgbClr val="FFFFFF"/>
              </a:solidFill>
            </a:endParaRPr>
          </a:p>
          <a:p>
            <a:pPr marL="0" lvl="0" indent="0" algn="l" rtl="0">
              <a:spcBef>
                <a:spcPts val="0"/>
              </a:spcBef>
              <a:spcAft>
                <a:spcPts val="0"/>
              </a:spcAft>
              <a:buClr>
                <a:schemeClr val="dk1"/>
              </a:buClr>
              <a:buSzPts val="1100"/>
              <a:buFont typeface="Arial"/>
              <a:buNone/>
            </a:pPr>
            <a:r>
              <a:rPr lang="en" sz="2000" dirty="0">
                <a:solidFill>
                  <a:srgbClr val="FFFFFF"/>
                </a:solidFill>
              </a:rPr>
              <a:t>   </a:t>
            </a:r>
            <a:r>
              <a:rPr lang="en" sz="2000" dirty="0">
                <a:solidFill>
                  <a:srgbClr val="FFFF00"/>
                </a:solidFill>
              </a:rPr>
              <a:t> </a:t>
            </a:r>
            <a:r>
              <a:rPr lang="en" sz="2000" u="sng" dirty="0">
                <a:solidFill>
                  <a:srgbClr val="FFCF01"/>
                </a:solidFill>
              </a:rPr>
              <a:t>jenny.grasto@ndsu.edu</a:t>
            </a:r>
            <a:r>
              <a:rPr lang="en" sz="2000" dirty="0">
                <a:solidFill>
                  <a:srgbClr val="FFFFFF"/>
                </a:solidFill>
              </a:rPr>
              <a:t> 	</a:t>
            </a:r>
            <a:r>
              <a:rPr lang="en" sz="2000" dirty="0" smtClean="0">
                <a:solidFill>
                  <a:srgbClr val="FFFFFF"/>
                </a:solidFill>
              </a:rPr>
              <a:t>       </a:t>
            </a:r>
            <a:r>
              <a:rPr lang="en" sz="2000" u="sng" dirty="0" smtClean="0">
                <a:solidFill>
                  <a:srgbClr val="FFCF01"/>
                </a:solidFill>
              </a:rPr>
              <a:t>rex.hughes@ndsu.edu</a:t>
            </a:r>
            <a:r>
              <a:rPr lang="en" sz="2000" dirty="0" smtClean="0">
                <a:solidFill>
                  <a:srgbClr val="FFCF01"/>
                </a:solidFill>
              </a:rPr>
              <a:t> </a:t>
            </a:r>
            <a:endParaRPr sz="2000" dirty="0">
              <a:solidFill>
                <a:srgbClr val="FFCF01"/>
              </a:solidFill>
            </a:endParaRPr>
          </a:p>
          <a:p>
            <a:pPr marL="457200" lvl="0" indent="0" algn="l" rtl="0">
              <a:spcBef>
                <a:spcPts val="0"/>
              </a:spcBef>
              <a:spcAft>
                <a:spcPts val="0"/>
              </a:spcAft>
              <a:buClr>
                <a:schemeClr val="dk1"/>
              </a:buClr>
              <a:buSzPts val="1100"/>
              <a:buFont typeface="Arial"/>
              <a:buNone/>
            </a:pPr>
            <a:r>
              <a:rPr lang="en" sz="2000" dirty="0">
                <a:solidFill>
                  <a:srgbClr val="FFFFFF"/>
                </a:solidFill>
              </a:rPr>
              <a:t>    701-231-6462 			</a:t>
            </a:r>
            <a:r>
              <a:rPr lang="en" sz="2000" dirty="0" smtClean="0">
                <a:solidFill>
                  <a:srgbClr val="FFFFFF"/>
                </a:solidFill>
              </a:rPr>
              <a:t>  </a:t>
            </a:r>
            <a:r>
              <a:rPr lang="en" sz="2000" dirty="0">
                <a:solidFill>
                  <a:srgbClr val="FFFFFF"/>
                </a:solidFill>
              </a:rPr>
              <a:t>701-231-9677</a:t>
            </a:r>
            <a:endParaRPr sz="2000" dirty="0">
              <a:solidFill>
                <a:srgbClr val="FFFFFF"/>
              </a:solidFill>
            </a:endParaRPr>
          </a:p>
          <a:p>
            <a:pPr marL="0" lvl="0" indent="0" algn="l" rtl="0">
              <a:spcBef>
                <a:spcPts val="0"/>
              </a:spcBef>
              <a:spcAft>
                <a:spcPts val="0"/>
              </a:spcAft>
              <a:buNone/>
            </a:pPr>
            <a:endParaRPr dirty="0"/>
          </a:p>
        </p:txBody>
      </p:sp>
      <p:grpSp>
        <p:nvGrpSpPr>
          <p:cNvPr id="363" name="Google Shape;363;p46"/>
          <p:cNvGrpSpPr/>
          <p:nvPr/>
        </p:nvGrpSpPr>
        <p:grpSpPr>
          <a:xfrm>
            <a:off x="-1" y="1"/>
            <a:ext cx="928586" cy="1009812"/>
            <a:chOff x="-4" y="155"/>
            <a:chExt cx="1256204" cy="1299295"/>
          </a:xfrm>
        </p:grpSpPr>
        <p:sp>
          <p:nvSpPr>
            <p:cNvPr id="364" name="Google Shape;364;p46"/>
            <p:cNvSpPr/>
            <p:nvPr/>
          </p:nvSpPr>
          <p:spPr>
            <a:xfrm rot="5400000">
              <a:off x="152800" y="196050"/>
              <a:ext cx="1131600" cy="1075200"/>
            </a:xfrm>
            <a:prstGeom prst="diagStripe">
              <a:avLst>
                <a:gd name="adj" fmla="val 58276"/>
              </a:avLst>
            </a:prstGeom>
            <a:solidFill>
              <a:srgbClr val="FFCF0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46"/>
            <p:cNvSpPr/>
            <p:nvPr/>
          </p:nvSpPr>
          <p:spPr>
            <a:xfrm rot="-5400000">
              <a:off x="-31054" y="31205"/>
              <a:ext cx="1137300" cy="1075200"/>
            </a:xfrm>
            <a:prstGeom prst="diagStripe">
              <a:avLst>
                <a:gd name="adj" fmla="val 58276"/>
              </a:avLst>
            </a:prstGeom>
            <a:solidFill>
              <a:srgbClr val="FFCF0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ndsu-template1">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TotalTime>
  <Words>2726</Words>
  <Application>Microsoft Office PowerPoint</Application>
  <PresentationFormat>On-screen Show (16:9)</PresentationFormat>
  <Paragraphs>127</Paragraphs>
  <Slides>9</Slides>
  <Notes>9</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9</vt:i4>
      </vt:variant>
    </vt:vector>
  </HeadingPairs>
  <TitlesOfParts>
    <vt:vector size="16" baseType="lpstr">
      <vt:lpstr>Montserrat</vt:lpstr>
      <vt:lpstr>Lato</vt:lpstr>
      <vt:lpstr>Arial</vt:lpstr>
      <vt:lpstr>Calibri</vt:lpstr>
      <vt:lpstr>Focus</vt:lpstr>
      <vt:lpstr>Custom Design</vt:lpstr>
      <vt:lpstr>ndsu-template1</vt:lpstr>
      <vt:lpstr>PowerPoint Presentation</vt:lpstr>
      <vt:lpstr>NDSU  Repository</vt:lpstr>
      <vt:lpstr> </vt:lpstr>
      <vt:lpstr>PowerPoint Presentation</vt:lpstr>
      <vt:lpstr>Examples from NDSU Repository</vt:lpstr>
      <vt:lpstr>PowerPoint Presentation</vt:lpstr>
      <vt:lpstr>PowerPoint Presentation</vt:lpstr>
      <vt:lpstr>PowerPoint Presentation</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Rex Hughes</dc:creator>
  <cp:lastModifiedBy>Rex Hughes</cp:lastModifiedBy>
  <cp:revision>20</cp:revision>
  <dcterms:modified xsi:type="dcterms:W3CDTF">2019-05-15T15:02:06Z</dcterms:modified>
</cp:coreProperties>
</file>