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7" r:id="rId2"/>
    <p:sldId id="267" r:id="rId3"/>
    <p:sldId id="268" r:id="rId4"/>
    <p:sldId id="269" r:id="rId5"/>
    <p:sldId id="270" r:id="rId6"/>
    <p:sldId id="271" r:id="rId7"/>
    <p:sldId id="272" r:id="rId8"/>
    <p:sldId id="260" r:id="rId9"/>
    <p:sldId id="261" r:id="rId10"/>
    <p:sldId id="263" r:id="rId11"/>
    <p:sldId id="264" r:id="rId12"/>
    <p:sldId id="273" r:id="rId13"/>
    <p:sldId id="276" r:id="rId14"/>
    <p:sldId id="275" r:id="rId15"/>
    <p:sldId id="256" r:id="rId16"/>
    <p:sldId id="274" r:id="rId17"/>
    <p:sldId id="27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50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9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3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8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6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7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8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2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6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1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BC5A8-F115-4C4A-B1E1-113365A04BDF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17F92-173A-4E9F-97D6-F794C5961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836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02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6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9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72668"/>
            <a:ext cx="11493345" cy="531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913013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668"/>
            <a:ext cx="11590304" cy="531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87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017_0772-foss-week14-site_graphics_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20457" y="868680"/>
            <a:ext cx="12432914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69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017_0772-foss-week14-site_graphics_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20457" y="868680"/>
            <a:ext cx="12432914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4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017_0772-foss-week14-site_graphics_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20457" y="996870"/>
            <a:ext cx="12432914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7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668"/>
            <a:ext cx="12010241" cy="531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2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668"/>
            <a:ext cx="12722989" cy="531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66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5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1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65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3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7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01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529"/>
            <a:ext cx="12192000" cy="5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2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</TotalTime>
  <Words>0</Words>
  <Application>Microsoft Office PowerPoint</Application>
  <PresentationFormat>Widescreen</PresentationFormat>
  <Paragraphs>0</Paragraphs>
  <Slides>17</Slides>
  <Notes>0</Notes>
  <HiddenSlides>2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ALA-Student</dc:creator>
  <cp:lastModifiedBy>Austin Foss</cp:lastModifiedBy>
  <cp:revision>21</cp:revision>
  <dcterms:created xsi:type="dcterms:W3CDTF">2017-04-27T22:44:11Z</dcterms:created>
  <dcterms:modified xsi:type="dcterms:W3CDTF">2017-05-02T20:51:39Z</dcterms:modified>
</cp:coreProperties>
</file>